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5" r:id="rId7"/>
    <p:sldId id="287" r:id="rId8"/>
    <p:sldId id="263" r:id="rId9"/>
    <p:sldId id="264" r:id="rId10"/>
    <p:sldId id="261" r:id="rId11"/>
    <p:sldId id="266" r:id="rId12"/>
    <p:sldId id="289" r:id="rId13"/>
    <p:sldId id="267" r:id="rId14"/>
    <p:sldId id="290" r:id="rId15"/>
    <p:sldId id="288" r:id="rId16"/>
    <p:sldId id="269" r:id="rId17"/>
    <p:sldId id="281" r:id="rId18"/>
    <p:sldId id="271" r:id="rId19"/>
    <p:sldId id="270" r:id="rId20"/>
    <p:sldId id="272" r:id="rId21"/>
    <p:sldId id="273" r:id="rId22"/>
    <p:sldId id="274" r:id="rId23"/>
    <p:sldId id="275" r:id="rId24"/>
    <p:sldId id="276" r:id="rId25"/>
    <p:sldId id="284" r:id="rId26"/>
    <p:sldId id="285" r:id="rId27"/>
    <p:sldId id="286" r:id="rId28"/>
  </p:sldIdLst>
  <p:sldSz cx="9144000" cy="6858000" type="screen4x3"/>
  <p:notesSz cx="6888163" cy="100218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60A6F448-0EEB-42D6-BB23-35369D7997BA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036DDF49-4F25-4F48-BE51-DD61D42BC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69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DF49-4F25-4F48-BE51-DD61D42BC7C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4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DF49-4F25-4F48-BE51-DD61D42BC7C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4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DF49-4F25-4F48-BE51-DD61D42BC7C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4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3F1-EB87-45F5-960A-609E21B9EDE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C6B-A33F-48DA-A7EE-ED13F8E79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94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3F1-EB87-45F5-960A-609E21B9EDE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C6B-A33F-48DA-A7EE-ED13F8E79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94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3F1-EB87-45F5-960A-609E21B9EDE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C6B-A33F-48DA-A7EE-ED13F8E79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38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3F1-EB87-45F5-960A-609E21B9EDE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C6B-A33F-48DA-A7EE-ED13F8E79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40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3F1-EB87-45F5-960A-609E21B9EDE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C6B-A33F-48DA-A7EE-ED13F8E79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25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3F1-EB87-45F5-960A-609E21B9EDE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C6B-A33F-48DA-A7EE-ED13F8E79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6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3F1-EB87-45F5-960A-609E21B9EDE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C6B-A33F-48DA-A7EE-ED13F8E79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81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3F1-EB87-45F5-960A-609E21B9EDE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C6B-A33F-48DA-A7EE-ED13F8E79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53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3F1-EB87-45F5-960A-609E21B9EDE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C6B-A33F-48DA-A7EE-ED13F8E79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18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3F1-EB87-45F5-960A-609E21B9EDE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C6B-A33F-48DA-A7EE-ED13F8E79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63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93F1-EB87-45F5-960A-609E21B9EDE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5C6B-A33F-48DA-A7EE-ED13F8E79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6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93F1-EB87-45F5-960A-609E21B9EDEF}" type="datetimeFigureOut">
              <a:rPr kumimoji="1" lang="ja-JP" altLang="en-US" smtClean="0"/>
              <a:t>2020/7/17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95C6B-A33F-48DA-A7EE-ED13F8E796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44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920880" cy="2376264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ダニエル　１話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en-US" altLang="ja-JP" sz="6600" dirty="0"/>
              <a:t/>
            </a:r>
            <a:br>
              <a:rPr lang="en-US" altLang="ja-JP" sz="6600" dirty="0"/>
            </a:br>
            <a:r>
              <a:rPr lang="ja-JP" altLang="en-US" sz="6600" dirty="0" smtClean="0"/>
              <a:t>いつものように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6600" dirty="0" smtClean="0"/>
              <a:t>かんしゃ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en-US" altLang="ja-JP" sz="6600" dirty="0"/>
              <a:t/>
            </a:r>
            <a:br>
              <a:rPr lang="en-US" altLang="ja-JP" sz="6600" dirty="0"/>
            </a:br>
            <a:r>
              <a:rPr lang="ja-JP" altLang="en-US" sz="6600" dirty="0" smtClean="0"/>
              <a:t>ダニエル６</a:t>
            </a:r>
            <a:r>
              <a:rPr lang="en-US" altLang="ja-JP" sz="6600" dirty="0" smtClean="0"/>
              <a:t>:10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7759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 rot="174235">
            <a:off x="2824137" y="527223"/>
            <a:ext cx="3669995" cy="4782005"/>
            <a:chOff x="2208069" y="645407"/>
            <a:chExt cx="4680520" cy="621259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17" name="フリーフォーム 16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8" name="フリーフォーム 7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4" name="Picture 7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802">
            <a:off x="-396882" y="3533002"/>
            <a:ext cx="10112035" cy="59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1526485" y="1367835"/>
            <a:ext cx="1966123" cy="2591980"/>
            <a:chOff x="539552" y="864067"/>
            <a:chExt cx="2356385" cy="2704208"/>
          </a:xfrm>
        </p:grpSpPr>
        <p:sp>
          <p:nvSpPr>
            <p:cNvPr id="19" name="フリーフォーム 18"/>
            <p:cNvSpPr/>
            <p:nvPr/>
          </p:nvSpPr>
          <p:spPr>
            <a:xfrm>
              <a:off x="539552" y="864067"/>
              <a:ext cx="2356385" cy="2704208"/>
            </a:xfrm>
            <a:custGeom>
              <a:avLst/>
              <a:gdLst>
                <a:gd name="connsiteX0" fmla="*/ 2547257 w 3004457"/>
                <a:gd name="connsiteY0" fmla="*/ 209202 h 2704208"/>
                <a:gd name="connsiteX1" fmla="*/ 2468880 w 3004457"/>
                <a:gd name="connsiteY1" fmla="*/ 196139 h 2704208"/>
                <a:gd name="connsiteX2" fmla="*/ 2351314 w 3004457"/>
                <a:gd name="connsiteY2" fmla="*/ 170013 h 2704208"/>
                <a:gd name="connsiteX3" fmla="*/ 2259874 w 3004457"/>
                <a:gd name="connsiteY3" fmla="*/ 156951 h 2704208"/>
                <a:gd name="connsiteX4" fmla="*/ 2090057 w 3004457"/>
                <a:gd name="connsiteY4" fmla="*/ 130825 h 2704208"/>
                <a:gd name="connsiteX5" fmla="*/ 1985554 w 3004457"/>
                <a:gd name="connsiteY5" fmla="*/ 91636 h 2704208"/>
                <a:gd name="connsiteX6" fmla="*/ 1933303 w 3004457"/>
                <a:gd name="connsiteY6" fmla="*/ 78573 h 2704208"/>
                <a:gd name="connsiteX7" fmla="*/ 1854926 w 3004457"/>
                <a:gd name="connsiteY7" fmla="*/ 52448 h 2704208"/>
                <a:gd name="connsiteX8" fmla="*/ 1658983 w 3004457"/>
                <a:gd name="connsiteY8" fmla="*/ 26322 h 2704208"/>
                <a:gd name="connsiteX9" fmla="*/ 1606732 w 3004457"/>
                <a:gd name="connsiteY9" fmla="*/ 13259 h 2704208"/>
                <a:gd name="connsiteX10" fmla="*/ 1045029 w 3004457"/>
                <a:gd name="connsiteY10" fmla="*/ 13259 h 2704208"/>
                <a:gd name="connsiteX11" fmla="*/ 1031966 w 3004457"/>
                <a:gd name="connsiteY11" fmla="*/ 274516 h 2704208"/>
                <a:gd name="connsiteX12" fmla="*/ 1005840 w 3004457"/>
                <a:gd name="connsiteY12" fmla="*/ 418208 h 2704208"/>
                <a:gd name="connsiteX13" fmla="*/ 992777 w 3004457"/>
                <a:gd name="connsiteY13" fmla="*/ 496585 h 2704208"/>
                <a:gd name="connsiteX14" fmla="*/ 979714 w 3004457"/>
                <a:gd name="connsiteY14" fmla="*/ 548836 h 2704208"/>
                <a:gd name="connsiteX15" fmla="*/ 953589 w 3004457"/>
                <a:gd name="connsiteY15" fmla="*/ 679465 h 2704208"/>
                <a:gd name="connsiteX16" fmla="*/ 927463 w 3004457"/>
                <a:gd name="connsiteY16" fmla="*/ 744779 h 2704208"/>
                <a:gd name="connsiteX17" fmla="*/ 914400 w 3004457"/>
                <a:gd name="connsiteY17" fmla="*/ 810093 h 2704208"/>
                <a:gd name="connsiteX18" fmla="*/ 901337 w 3004457"/>
                <a:gd name="connsiteY18" fmla="*/ 849282 h 2704208"/>
                <a:gd name="connsiteX19" fmla="*/ 875212 w 3004457"/>
                <a:gd name="connsiteY19" fmla="*/ 953785 h 2704208"/>
                <a:gd name="connsiteX20" fmla="*/ 849086 w 3004457"/>
                <a:gd name="connsiteY20" fmla="*/ 1071351 h 2704208"/>
                <a:gd name="connsiteX21" fmla="*/ 822960 w 3004457"/>
                <a:gd name="connsiteY21" fmla="*/ 1136665 h 2704208"/>
                <a:gd name="connsiteX22" fmla="*/ 809897 w 3004457"/>
                <a:gd name="connsiteY22" fmla="*/ 1201979 h 2704208"/>
                <a:gd name="connsiteX23" fmla="*/ 783772 w 3004457"/>
                <a:gd name="connsiteY23" fmla="*/ 1267293 h 2704208"/>
                <a:gd name="connsiteX24" fmla="*/ 757646 w 3004457"/>
                <a:gd name="connsiteY24" fmla="*/ 1358733 h 2704208"/>
                <a:gd name="connsiteX25" fmla="*/ 705394 w 3004457"/>
                <a:gd name="connsiteY25" fmla="*/ 1463236 h 2704208"/>
                <a:gd name="connsiteX26" fmla="*/ 679269 w 3004457"/>
                <a:gd name="connsiteY26" fmla="*/ 1541613 h 2704208"/>
                <a:gd name="connsiteX27" fmla="*/ 627017 w 3004457"/>
                <a:gd name="connsiteY27" fmla="*/ 1619991 h 2704208"/>
                <a:gd name="connsiteX28" fmla="*/ 613954 w 3004457"/>
                <a:gd name="connsiteY28" fmla="*/ 1685305 h 2704208"/>
                <a:gd name="connsiteX29" fmla="*/ 522514 w 3004457"/>
                <a:gd name="connsiteY29" fmla="*/ 1802871 h 2704208"/>
                <a:gd name="connsiteX30" fmla="*/ 483326 w 3004457"/>
                <a:gd name="connsiteY30" fmla="*/ 1828996 h 2704208"/>
                <a:gd name="connsiteX31" fmla="*/ 431074 w 3004457"/>
                <a:gd name="connsiteY31" fmla="*/ 1855122 h 2704208"/>
                <a:gd name="connsiteX32" fmla="*/ 378823 w 3004457"/>
                <a:gd name="connsiteY32" fmla="*/ 1894311 h 2704208"/>
                <a:gd name="connsiteX33" fmla="*/ 261257 w 3004457"/>
                <a:gd name="connsiteY33" fmla="*/ 1933499 h 2704208"/>
                <a:gd name="connsiteX34" fmla="*/ 156754 w 3004457"/>
                <a:gd name="connsiteY34" fmla="*/ 1972688 h 2704208"/>
                <a:gd name="connsiteX35" fmla="*/ 104503 w 3004457"/>
                <a:gd name="connsiteY35" fmla="*/ 1946562 h 2704208"/>
                <a:gd name="connsiteX36" fmla="*/ 0 w 3004457"/>
                <a:gd name="connsiteY36" fmla="*/ 1972688 h 2704208"/>
                <a:gd name="connsiteX37" fmla="*/ 39189 w 3004457"/>
                <a:gd name="connsiteY37" fmla="*/ 2024939 h 2704208"/>
                <a:gd name="connsiteX38" fmla="*/ 78377 w 3004457"/>
                <a:gd name="connsiteY38" fmla="*/ 2051065 h 2704208"/>
                <a:gd name="connsiteX39" fmla="*/ 195943 w 3004457"/>
                <a:gd name="connsiteY39" fmla="*/ 2129442 h 2704208"/>
                <a:gd name="connsiteX40" fmla="*/ 248194 w 3004457"/>
                <a:gd name="connsiteY40" fmla="*/ 2155568 h 2704208"/>
                <a:gd name="connsiteX41" fmla="*/ 300446 w 3004457"/>
                <a:gd name="connsiteY41" fmla="*/ 2194756 h 2704208"/>
                <a:gd name="connsiteX42" fmla="*/ 352697 w 3004457"/>
                <a:gd name="connsiteY42" fmla="*/ 2220882 h 2704208"/>
                <a:gd name="connsiteX43" fmla="*/ 391886 w 3004457"/>
                <a:gd name="connsiteY43" fmla="*/ 2260071 h 2704208"/>
                <a:gd name="connsiteX44" fmla="*/ 522514 w 3004457"/>
                <a:gd name="connsiteY44" fmla="*/ 2325385 h 2704208"/>
                <a:gd name="connsiteX45" fmla="*/ 627017 w 3004457"/>
                <a:gd name="connsiteY45" fmla="*/ 2403762 h 2704208"/>
                <a:gd name="connsiteX46" fmla="*/ 666206 w 3004457"/>
                <a:gd name="connsiteY46" fmla="*/ 2429888 h 2704208"/>
                <a:gd name="connsiteX47" fmla="*/ 718457 w 3004457"/>
                <a:gd name="connsiteY47" fmla="*/ 2442951 h 2704208"/>
                <a:gd name="connsiteX48" fmla="*/ 770709 w 3004457"/>
                <a:gd name="connsiteY48" fmla="*/ 2469076 h 2704208"/>
                <a:gd name="connsiteX49" fmla="*/ 809897 w 3004457"/>
                <a:gd name="connsiteY49" fmla="*/ 2495202 h 2704208"/>
                <a:gd name="connsiteX50" fmla="*/ 1031966 w 3004457"/>
                <a:gd name="connsiteY50" fmla="*/ 2521328 h 2704208"/>
                <a:gd name="connsiteX51" fmla="*/ 1175657 w 3004457"/>
                <a:gd name="connsiteY51" fmla="*/ 2547453 h 2704208"/>
                <a:gd name="connsiteX52" fmla="*/ 1240972 w 3004457"/>
                <a:gd name="connsiteY52" fmla="*/ 2560516 h 2704208"/>
                <a:gd name="connsiteX53" fmla="*/ 1332412 w 3004457"/>
                <a:gd name="connsiteY53" fmla="*/ 2573579 h 2704208"/>
                <a:gd name="connsiteX54" fmla="*/ 1410789 w 3004457"/>
                <a:gd name="connsiteY54" fmla="*/ 2586642 h 2704208"/>
                <a:gd name="connsiteX55" fmla="*/ 1528354 w 3004457"/>
                <a:gd name="connsiteY55" fmla="*/ 2599705 h 2704208"/>
                <a:gd name="connsiteX56" fmla="*/ 1658983 w 3004457"/>
                <a:gd name="connsiteY56" fmla="*/ 2625831 h 2704208"/>
                <a:gd name="connsiteX57" fmla="*/ 1724297 w 3004457"/>
                <a:gd name="connsiteY57" fmla="*/ 2638893 h 2704208"/>
                <a:gd name="connsiteX58" fmla="*/ 1802674 w 3004457"/>
                <a:gd name="connsiteY58" fmla="*/ 2665019 h 2704208"/>
                <a:gd name="connsiteX59" fmla="*/ 1998617 w 3004457"/>
                <a:gd name="connsiteY59" fmla="*/ 2704208 h 2704208"/>
                <a:gd name="connsiteX60" fmla="*/ 2325189 w 3004457"/>
                <a:gd name="connsiteY60" fmla="*/ 2691145 h 2704208"/>
                <a:gd name="connsiteX61" fmla="*/ 2338252 w 3004457"/>
                <a:gd name="connsiteY61" fmla="*/ 2651956 h 2704208"/>
                <a:gd name="connsiteX62" fmla="*/ 2377440 w 3004457"/>
                <a:gd name="connsiteY62" fmla="*/ 2625831 h 2704208"/>
                <a:gd name="connsiteX63" fmla="*/ 2416629 w 3004457"/>
                <a:gd name="connsiteY63" fmla="*/ 2586642 h 2704208"/>
                <a:gd name="connsiteX64" fmla="*/ 2455817 w 3004457"/>
                <a:gd name="connsiteY64" fmla="*/ 2534391 h 2704208"/>
                <a:gd name="connsiteX65" fmla="*/ 2495006 w 3004457"/>
                <a:gd name="connsiteY65" fmla="*/ 2495202 h 2704208"/>
                <a:gd name="connsiteX66" fmla="*/ 2521132 w 3004457"/>
                <a:gd name="connsiteY66" fmla="*/ 2442951 h 2704208"/>
                <a:gd name="connsiteX67" fmla="*/ 2599509 w 3004457"/>
                <a:gd name="connsiteY67" fmla="*/ 2364573 h 2704208"/>
                <a:gd name="connsiteX68" fmla="*/ 2625634 w 3004457"/>
                <a:gd name="connsiteY68" fmla="*/ 2312322 h 2704208"/>
                <a:gd name="connsiteX69" fmla="*/ 2638697 w 3004457"/>
                <a:gd name="connsiteY69" fmla="*/ 2273133 h 2704208"/>
                <a:gd name="connsiteX70" fmla="*/ 2690949 w 3004457"/>
                <a:gd name="connsiteY70" fmla="*/ 2207819 h 2704208"/>
                <a:gd name="connsiteX71" fmla="*/ 2717074 w 3004457"/>
                <a:gd name="connsiteY71" fmla="*/ 2142505 h 2704208"/>
                <a:gd name="connsiteX72" fmla="*/ 2743200 w 3004457"/>
                <a:gd name="connsiteY72" fmla="*/ 2038002 h 2704208"/>
                <a:gd name="connsiteX73" fmla="*/ 2769326 w 3004457"/>
                <a:gd name="connsiteY73" fmla="*/ 1985751 h 2704208"/>
                <a:gd name="connsiteX74" fmla="*/ 2834640 w 3004457"/>
                <a:gd name="connsiteY74" fmla="*/ 1868185 h 2704208"/>
                <a:gd name="connsiteX75" fmla="*/ 2860766 w 3004457"/>
                <a:gd name="connsiteY75" fmla="*/ 1776745 h 2704208"/>
                <a:gd name="connsiteX76" fmla="*/ 2886892 w 3004457"/>
                <a:gd name="connsiteY76" fmla="*/ 1711431 h 2704208"/>
                <a:gd name="connsiteX77" fmla="*/ 2926080 w 3004457"/>
                <a:gd name="connsiteY77" fmla="*/ 1580802 h 2704208"/>
                <a:gd name="connsiteX78" fmla="*/ 2952206 w 3004457"/>
                <a:gd name="connsiteY78" fmla="*/ 1502425 h 2704208"/>
                <a:gd name="connsiteX79" fmla="*/ 2978332 w 3004457"/>
                <a:gd name="connsiteY79" fmla="*/ 1201979 h 2704208"/>
                <a:gd name="connsiteX80" fmla="*/ 3004457 w 3004457"/>
                <a:gd name="connsiteY80" fmla="*/ 979911 h 2704208"/>
                <a:gd name="connsiteX81" fmla="*/ 2991394 w 3004457"/>
                <a:gd name="connsiteY81" fmla="*/ 718653 h 2704208"/>
                <a:gd name="connsiteX82" fmla="*/ 2978332 w 3004457"/>
                <a:gd name="connsiteY82" fmla="*/ 679465 h 2704208"/>
                <a:gd name="connsiteX83" fmla="*/ 2965269 w 3004457"/>
                <a:gd name="connsiteY83" fmla="*/ 313705 h 2704208"/>
                <a:gd name="connsiteX84" fmla="*/ 2926080 w 3004457"/>
                <a:gd name="connsiteY84" fmla="*/ 287579 h 2704208"/>
                <a:gd name="connsiteX85" fmla="*/ 2886892 w 3004457"/>
                <a:gd name="connsiteY85" fmla="*/ 274516 h 2704208"/>
                <a:gd name="connsiteX86" fmla="*/ 2847703 w 3004457"/>
                <a:gd name="connsiteY86" fmla="*/ 248391 h 2704208"/>
                <a:gd name="connsiteX87" fmla="*/ 2769326 w 3004457"/>
                <a:gd name="connsiteY87" fmla="*/ 235328 h 2704208"/>
                <a:gd name="connsiteX88" fmla="*/ 2586446 w 3004457"/>
                <a:gd name="connsiteY88" fmla="*/ 248391 h 2704208"/>
                <a:gd name="connsiteX89" fmla="*/ 2547257 w 3004457"/>
                <a:gd name="connsiteY89" fmla="*/ 261453 h 2704208"/>
                <a:gd name="connsiteX90" fmla="*/ 2455817 w 3004457"/>
                <a:gd name="connsiteY90" fmla="*/ 248391 h 2704208"/>
                <a:gd name="connsiteX91" fmla="*/ 2390503 w 3004457"/>
                <a:gd name="connsiteY91" fmla="*/ 196139 h 270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004457" h="2704208">
                  <a:moveTo>
                    <a:pt x="2547257" y="209202"/>
                  </a:moveTo>
                  <a:cubicBezTo>
                    <a:pt x="2521131" y="204848"/>
                    <a:pt x="2494852" y="201333"/>
                    <a:pt x="2468880" y="196139"/>
                  </a:cubicBezTo>
                  <a:cubicBezTo>
                    <a:pt x="2351469" y="172656"/>
                    <a:pt x="2488180" y="192823"/>
                    <a:pt x="2351314" y="170013"/>
                  </a:cubicBezTo>
                  <a:cubicBezTo>
                    <a:pt x="2320943" y="164951"/>
                    <a:pt x="2290393" y="161020"/>
                    <a:pt x="2259874" y="156951"/>
                  </a:cubicBezTo>
                  <a:cubicBezTo>
                    <a:pt x="2191893" y="147887"/>
                    <a:pt x="2152763" y="146502"/>
                    <a:pt x="2090057" y="130825"/>
                  </a:cubicBezTo>
                  <a:cubicBezTo>
                    <a:pt x="2053375" y="121654"/>
                    <a:pt x="2021503" y="103619"/>
                    <a:pt x="1985554" y="91636"/>
                  </a:cubicBezTo>
                  <a:cubicBezTo>
                    <a:pt x="1968522" y="85959"/>
                    <a:pt x="1950499" y="83732"/>
                    <a:pt x="1933303" y="78573"/>
                  </a:cubicBezTo>
                  <a:cubicBezTo>
                    <a:pt x="1906926" y="70660"/>
                    <a:pt x="1882090" y="56975"/>
                    <a:pt x="1854926" y="52448"/>
                  </a:cubicBezTo>
                  <a:cubicBezTo>
                    <a:pt x="1737656" y="32903"/>
                    <a:pt x="1802873" y="42310"/>
                    <a:pt x="1658983" y="26322"/>
                  </a:cubicBezTo>
                  <a:cubicBezTo>
                    <a:pt x="1641566" y="21968"/>
                    <a:pt x="1624586" y="15138"/>
                    <a:pt x="1606732" y="13259"/>
                  </a:cubicBezTo>
                  <a:cubicBezTo>
                    <a:pt x="1376033" y="-11025"/>
                    <a:pt x="1314116" y="3649"/>
                    <a:pt x="1045029" y="13259"/>
                  </a:cubicBezTo>
                  <a:cubicBezTo>
                    <a:pt x="1040675" y="100345"/>
                    <a:pt x="1038407" y="187560"/>
                    <a:pt x="1031966" y="274516"/>
                  </a:cubicBezTo>
                  <a:cubicBezTo>
                    <a:pt x="1024153" y="379993"/>
                    <a:pt x="1021829" y="338264"/>
                    <a:pt x="1005840" y="418208"/>
                  </a:cubicBezTo>
                  <a:cubicBezTo>
                    <a:pt x="1000646" y="444180"/>
                    <a:pt x="997971" y="470613"/>
                    <a:pt x="992777" y="496585"/>
                  </a:cubicBezTo>
                  <a:cubicBezTo>
                    <a:pt x="989256" y="514189"/>
                    <a:pt x="983476" y="531281"/>
                    <a:pt x="979714" y="548836"/>
                  </a:cubicBezTo>
                  <a:cubicBezTo>
                    <a:pt x="970410" y="592256"/>
                    <a:pt x="970081" y="638236"/>
                    <a:pt x="953589" y="679465"/>
                  </a:cubicBezTo>
                  <a:cubicBezTo>
                    <a:pt x="944880" y="701236"/>
                    <a:pt x="934201" y="722319"/>
                    <a:pt x="927463" y="744779"/>
                  </a:cubicBezTo>
                  <a:cubicBezTo>
                    <a:pt x="921083" y="766045"/>
                    <a:pt x="919785" y="788553"/>
                    <a:pt x="914400" y="810093"/>
                  </a:cubicBezTo>
                  <a:cubicBezTo>
                    <a:pt x="911060" y="823451"/>
                    <a:pt x="904960" y="835998"/>
                    <a:pt x="901337" y="849282"/>
                  </a:cubicBezTo>
                  <a:cubicBezTo>
                    <a:pt x="891890" y="883923"/>
                    <a:pt x="882254" y="918576"/>
                    <a:pt x="875212" y="953785"/>
                  </a:cubicBezTo>
                  <a:cubicBezTo>
                    <a:pt x="870036" y="979667"/>
                    <a:pt x="858309" y="1043681"/>
                    <a:pt x="849086" y="1071351"/>
                  </a:cubicBezTo>
                  <a:cubicBezTo>
                    <a:pt x="841671" y="1093596"/>
                    <a:pt x="829698" y="1114205"/>
                    <a:pt x="822960" y="1136665"/>
                  </a:cubicBezTo>
                  <a:cubicBezTo>
                    <a:pt x="816580" y="1157931"/>
                    <a:pt x="816277" y="1180713"/>
                    <a:pt x="809897" y="1201979"/>
                  </a:cubicBezTo>
                  <a:cubicBezTo>
                    <a:pt x="803159" y="1224438"/>
                    <a:pt x="791187" y="1245048"/>
                    <a:pt x="783772" y="1267293"/>
                  </a:cubicBezTo>
                  <a:cubicBezTo>
                    <a:pt x="771301" y="1304708"/>
                    <a:pt x="773371" y="1324138"/>
                    <a:pt x="757646" y="1358733"/>
                  </a:cubicBezTo>
                  <a:cubicBezTo>
                    <a:pt x="741530" y="1394188"/>
                    <a:pt x="717710" y="1426288"/>
                    <a:pt x="705394" y="1463236"/>
                  </a:cubicBezTo>
                  <a:cubicBezTo>
                    <a:pt x="696686" y="1489362"/>
                    <a:pt x="694545" y="1518699"/>
                    <a:pt x="679269" y="1541613"/>
                  </a:cubicBezTo>
                  <a:lnTo>
                    <a:pt x="627017" y="1619991"/>
                  </a:lnTo>
                  <a:cubicBezTo>
                    <a:pt x="622663" y="1641762"/>
                    <a:pt x="623141" y="1665093"/>
                    <a:pt x="613954" y="1685305"/>
                  </a:cubicBezTo>
                  <a:cubicBezTo>
                    <a:pt x="596192" y="1724382"/>
                    <a:pt x="557585" y="1773645"/>
                    <a:pt x="522514" y="1802871"/>
                  </a:cubicBezTo>
                  <a:cubicBezTo>
                    <a:pt x="510453" y="1812921"/>
                    <a:pt x="496957" y="1821207"/>
                    <a:pt x="483326" y="1828996"/>
                  </a:cubicBezTo>
                  <a:cubicBezTo>
                    <a:pt x="466419" y="1838657"/>
                    <a:pt x="447587" y="1844801"/>
                    <a:pt x="431074" y="1855122"/>
                  </a:cubicBezTo>
                  <a:cubicBezTo>
                    <a:pt x="412612" y="1866661"/>
                    <a:pt x="398591" y="1885188"/>
                    <a:pt x="378823" y="1894311"/>
                  </a:cubicBezTo>
                  <a:cubicBezTo>
                    <a:pt x="341317" y="1911622"/>
                    <a:pt x="299611" y="1918157"/>
                    <a:pt x="261257" y="1933499"/>
                  </a:cubicBezTo>
                  <a:cubicBezTo>
                    <a:pt x="183158" y="1964739"/>
                    <a:pt x="218188" y="1952210"/>
                    <a:pt x="156754" y="1972688"/>
                  </a:cubicBezTo>
                  <a:cubicBezTo>
                    <a:pt x="139337" y="1963979"/>
                    <a:pt x="123857" y="1948712"/>
                    <a:pt x="104503" y="1946562"/>
                  </a:cubicBezTo>
                  <a:cubicBezTo>
                    <a:pt x="80859" y="1943935"/>
                    <a:pt x="26035" y="1964010"/>
                    <a:pt x="0" y="1972688"/>
                  </a:cubicBezTo>
                  <a:cubicBezTo>
                    <a:pt x="13063" y="1990105"/>
                    <a:pt x="23794" y="2009544"/>
                    <a:pt x="39189" y="2024939"/>
                  </a:cubicBezTo>
                  <a:cubicBezTo>
                    <a:pt x="50290" y="2036040"/>
                    <a:pt x="65602" y="2041940"/>
                    <a:pt x="78377" y="2051065"/>
                  </a:cubicBezTo>
                  <a:cubicBezTo>
                    <a:pt x="147096" y="2100150"/>
                    <a:pt x="116444" y="2085275"/>
                    <a:pt x="195943" y="2129442"/>
                  </a:cubicBezTo>
                  <a:cubicBezTo>
                    <a:pt x="212965" y="2138899"/>
                    <a:pt x="231681" y="2145247"/>
                    <a:pt x="248194" y="2155568"/>
                  </a:cubicBezTo>
                  <a:cubicBezTo>
                    <a:pt x="266656" y="2167107"/>
                    <a:pt x="281984" y="2183217"/>
                    <a:pt x="300446" y="2194756"/>
                  </a:cubicBezTo>
                  <a:cubicBezTo>
                    <a:pt x="316959" y="2205077"/>
                    <a:pt x="336851" y="2209564"/>
                    <a:pt x="352697" y="2220882"/>
                  </a:cubicBezTo>
                  <a:cubicBezTo>
                    <a:pt x="367730" y="2231620"/>
                    <a:pt x="376153" y="2250389"/>
                    <a:pt x="391886" y="2260071"/>
                  </a:cubicBezTo>
                  <a:cubicBezTo>
                    <a:pt x="433347" y="2285585"/>
                    <a:pt x="483568" y="2296176"/>
                    <a:pt x="522514" y="2325385"/>
                  </a:cubicBezTo>
                  <a:cubicBezTo>
                    <a:pt x="557348" y="2351511"/>
                    <a:pt x="590787" y="2379609"/>
                    <a:pt x="627017" y="2403762"/>
                  </a:cubicBezTo>
                  <a:cubicBezTo>
                    <a:pt x="640080" y="2412471"/>
                    <a:pt x="651776" y="2423703"/>
                    <a:pt x="666206" y="2429888"/>
                  </a:cubicBezTo>
                  <a:cubicBezTo>
                    <a:pt x="682707" y="2436960"/>
                    <a:pt x="701647" y="2436647"/>
                    <a:pt x="718457" y="2442951"/>
                  </a:cubicBezTo>
                  <a:cubicBezTo>
                    <a:pt x="736690" y="2449788"/>
                    <a:pt x="753802" y="2459415"/>
                    <a:pt x="770709" y="2469076"/>
                  </a:cubicBezTo>
                  <a:cubicBezTo>
                    <a:pt x="784340" y="2476865"/>
                    <a:pt x="795003" y="2490237"/>
                    <a:pt x="809897" y="2495202"/>
                  </a:cubicBezTo>
                  <a:cubicBezTo>
                    <a:pt x="849215" y="2508308"/>
                    <a:pt x="1018967" y="2520146"/>
                    <a:pt x="1031966" y="2521328"/>
                  </a:cubicBezTo>
                  <a:cubicBezTo>
                    <a:pt x="1193291" y="2553593"/>
                    <a:pt x="991828" y="2514031"/>
                    <a:pt x="1175657" y="2547453"/>
                  </a:cubicBezTo>
                  <a:cubicBezTo>
                    <a:pt x="1197502" y="2551425"/>
                    <a:pt x="1219071" y="2556866"/>
                    <a:pt x="1240972" y="2560516"/>
                  </a:cubicBezTo>
                  <a:cubicBezTo>
                    <a:pt x="1271343" y="2565578"/>
                    <a:pt x="1301981" y="2568897"/>
                    <a:pt x="1332412" y="2573579"/>
                  </a:cubicBezTo>
                  <a:cubicBezTo>
                    <a:pt x="1358590" y="2577606"/>
                    <a:pt x="1384535" y="2583141"/>
                    <a:pt x="1410789" y="2586642"/>
                  </a:cubicBezTo>
                  <a:cubicBezTo>
                    <a:pt x="1449873" y="2591853"/>
                    <a:pt x="1489407" y="2593555"/>
                    <a:pt x="1528354" y="2599705"/>
                  </a:cubicBezTo>
                  <a:cubicBezTo>
                    <a:pt x="1572216" y="2606631"/>
                    <a:pt x="1615440" y="2617123"/>
                    <a:pt x="1658983" y="2625831"/>
                  </a:cubicBezTo>
                  <a:cubicBezTo>
                    <a:pt x="1680754" y="2630185"/>
                    <a:pt x="1703234" y="2631872"/>
                    <a:pt x="1724297" y="2638893"/>
                  </a:cubicBezTo>
                  <a:cubicBezTo>
                    <a:pt x="1750423" y="2647602"/>
                    <a:pt x="1776065" y="2657923"/>
                    <a:pt x="1802674" y="2665019"/>
                  </a:cubicBezTo>
                  <a:cubicBezTo>
                    <a:pt x="1882352" y="2686267"/>
                    <a:pt x="1922697" y="2691555"/>
                    <a:pt x="1998617" y="2704208"/>
                  </a:cubicBezTo>
                  <a:cubicBezTo>
                    <a:pt x="2107474" y="2699854"/>
                    <a:pt x="2217511" y="2707711"/>
                    <a:pt x="2325189" y="2691145"/>
                  </a:cubicBezTo>
                  <a:cubicBezTo>
                    <a:pt x="2338798" y="2689051"/>
                    <a:pt x="2329650" y="2662708"/>
                    <a:pt x="2338252" y="2651956"/>
                  </a:cubicBezTo>
                  <a:cubicBezTo>
                    <a:pt x="2348059" y="2639697"/>
                    <a:pt x="2365379" y="2635881"/>
                    <a:pt x="2377440" y="2625831"/>
                  </a:cubicBezTo>
                  <a:cubicBezTo>
                    <a:pt x="2391632" y="2614004"/>
                    <a:pt x="2404606" y="2600668"/>
                    <a:pt x="2416629" y="2586642"/>
                  </a:cubicBezTo>
                  <a:cubicBezTo>
                    <a:pt x="2430797" y="2570112"/>
                    <a:pt x="2441649" y="2550921"/>
                    <a:pt x="2455817" y="2534391"/>
                  </a:cubicBezTo>
                  <a:cubicBezTo>
                    <a:pt x="2467840" y="2520365"/>
                    <a:pt x="2484268" y="2510235"/>
                    <a:pt x="2495006" y="2495202"/>
                  </a:cubicBezTo>
                  <a:cubicBezTo>
                    <a:pt x="2506324" y="2479356"/>
                    <a:pt x="2508967" y="2458157"/>
                    <a:pt x="2521132" y="2442951"/>
                  </a:cubicBezTo>
                  <a:cubicBezTo>
                    <a:pt x="2544213" y="2414100"/>
                    <a:pt x="2599509" y="2364573"/>
                    <a:pt x="2599509" y="2364573"/>
                  </a:cubicBezTo>
                  <a:cubicBezTo>
                    <a:pt x="2608217" y="2347156"/>
                    <a:pt x="2617963" y="2330220"/>
                    <a:pt x="2625634" y="2312322"/>
                  </a:cubicBezTo>
                  <a:cubicBezTo>
                    <a:pt x="2631058" y="2299666"/>
                    <a:pt x="2631399" y="2284810"/>
                    <a:pt x="2638697" y="2273133"/>
                  </a:cubicBezTo>
                  <a:cubicBezTo>
                    <a:pt x="2653474" y="2249490"/>
                    <a:pt x="2673532" y="2229590"/>
                    <a:pt x="2690949" y="2207819"/>
                  </a:cubicBezTo>
                  <a:cubicBezTo>
                    <a:pt x="2699657" y="2186048"/>
                    <a:pt x="2710178" y="2164916"/>
                    <a:pt x="2717074" y="2142505"/>
                  </a:cubicBezTo>
                  <a:cubicBezTo>
                    <a:pt x="2727634" y="2108186"/>
                    <a:pt x="2727142" y="2070118"/>
                    <a:pt x="2743200" y="2038002"/>
                  </a:cubicBezTo>
                  <a:cubicBezTo>
                    <a:pt x="2751909" y="2020585"/>
                    <a:pt x="2759869" y="2002773"/>
                    <a:pt x="2769326" y="1985751"/>
                  </a:cubicBezTo>
                  <a:cubicBezTo>
                    <a:pt x="2851338" y="1838129"/>
                    <a:pt x="2771999" y="1993465"/>
                    <a:pt x="2834640" y="1868185"/>
                  </a:cubicBezTo>
                  <a:cubicBezTo>
                    <a:pt x="2844934" y="1827007"/>
                    <a:pt x="2846710" y="1814227"/>
                    <a:pt x="2860766" y="1776745"/>
                  </a:cubicBezTo>
                  <a:cubicBezTo>
                    <a:pt x="2868999" y="1754790"/>
                    <a:pt x="2878879" y="1733468"/>
                    <a:pt x="2886892" y="1711431"/>
                  </a:cubicBezTo>
                  <a:cubicBezTo>
                    <a:pt x="2939672" y="1566284"/>
                    <a:pt x="2892662" y="1692194"/>
                    <a:pt x="2926080" y="1580802"/>
                  </a:cubicBezTo>
                  <a:cubicBezTo>
                    <a:pt x="2933993" y="1554425"/>
                    <a:pt x="2943497" y="1528551"/>
                    <a:pt x="2952206" y="1502425"/>
                  </a:cubicBezTo>
                  <a:cubicBezTo>
                    <a:pt x="2973485" y="1225802"/>
                    <a:pt x="2955874" y="1437794"/>
                    <a:pt x="2978332" y="1201979"/>
                  </a:cubicBezTo>
                  <a:cubicBezTo>
                    <a:pt x="2995511" y="1021597"/>
                    <a:pt x="2982541" y="1111408"/>
                    <a:pt x="3004457" y="979911"/>
                  </a:cubicBezTo>
                  <a:cubicBezTo>
                    <a:pt x="3000103" y="892825"/>
                    <a:pt x="2998947" y="805520"/>
                    <a:pt x="2991394" y="718653"/>
                  </a:cubicBezTo>
                  <a:cubicBezTo>
                    <a:pt x="2990201" y="704936"/>
                    <a:pt x="2979218" y="693206"/>
                    <a:pt x="2978332" y="679465"/>
                  </a:cubicBezTo>
                  <a:cubicBezTo>
                    <a:pt x="2970478" y="557720"/>
                    <a:pt x="2981393" y="434633"/>
                    <a:pt x="2965269" y="313705"/>
                  </a:cubicBezTo>
                  <a:cubicBezTo>
                    <a:pt x="2963194" y="298143"/>
                    <a:pt x="2940122" y="294600"/>
                    <a:pt x="2926080" y="287579"/>
                  </a:cubicBezTo>
                  <a:cubicBezTo>
                    <a:pt x="2913764" y="281421"/>
                    <a:pt x="2899208" y="280674"/>
                    <a:pt x="2886892" y="274516"/>
                  </a:cubicBezTo>
                  <a:cubicBezTo>
                    <a:pt x="2872850" y="267495"/>
                    <a:pt x="2862597" y="253356"/>
                    <a:pt x="2847703" y="248391"/>
                  </a:cubicBezTo>
                  <a:cubicBezTo>
                    <a:pt x="2822576" y="240016"/>
                    <a:pt x="2795452" y="239682"/>
                    <a:pt x="2769326" y="235328"/>
                  </a:cubicBezTo>
                  <a:cubicBezTo>
                    <a:pt x="2708366" y="239682"/>
                    <a:pt x="2647143" y="241250"/>
                    <a:pt x="2586446" y="248391"/>
                  </a:cubicBezTo>
                  <a:cubicBezTo>
                    <a:pt x="2572771" y="250000"/>
                    <a:pt x="2561027" y="261453"/>
                    <a:pt x="2547257" y="261453"/>
                  </a:cubicBezTo>
                  <a:cubicBezTo>
                    <a:pt x="2516468" y="261453"/>
                    <a:pt x="2486297" y="252745"/>
                    <a:pt x="2455817" y="248391"/>
                  </a:cubicBezTo>
                  <a:cubicBezTo>
                    <a:pt x="2406382" y="215433"/>
                    <a:pt x="2427730" y="233366"/>
                    <a:pt x="2390503" y="196139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1593669" y="1345474"/>
              <a:ext cx="1018902" cy="983219"/>
            </a:xfrm>
            <a:custGeom>
              <a:avLst/>
              <a:gdLst>
                <a:gd name="connsiteX0" fmla="*/ 0 w 1018902"/>
                <a:gd name="connsiteY0" fmla="*/ 0 h 983219"/>
                <a:gd name="connsiteX1" fmla="*/ 91440 w 1018902"/>
                <a:gd name="connsiteY1" fmla="*/ 13063 h 983219"/>
                <a:gd name="connsiteX2" fmla="*/ 195942 w 1018902"/>
                <a:gd name="connsiteY2" fmla="*/ 26126 h 983219"/>
                <a:gd name="connsiteX3" fmla="*/ 248194 w 1018902"/>
                <a:gd name="connsiteY3" fmla="*/ 104503 h 983219"/>
                <a:gd name="connsiteX4" fmla="*/ 326571 w 1018902"/>
                <a:gd name="connsiteY4" fmla="*/ 169817 h 983219"/>
                <a:gd name="connsiteX5" fmla="*/ 404948 w 1018902"/>
                <a:gd name="connsiteY5" fmla="*/ 156755 h 983219"/>
                <a:gd name="connsiteX6" fmla="*/ 418011 w 1018902"/>
                <a:gd name="connsiteY6" fmla="*/ 104503 h 983219"/>
                <a:gd name="connsiteX7" fmla="*/ 470262 w 1018902"/>
                <a:gd name="connsiteY7" fmla="*/ 91440 h 983219"/>
                <a:gd name="connsiteX8" fmla="*/ 587828 w 1018902"/>
                <a:gd name="connsiteY8" fmla="*/ 117566 h 983219"/>
                <a:gd name="connsiteX9" fmla="*/ 666205 w 1018902"/>
                <a:gd name="connsiteY9" fmla="*/ 143692 h 983219"/>
                <a:gd name="connsiteX10" fmla="*/ 705394 w 1018902"/>
                <a:gd name="connsiteY10" fmla="*/ 169817 h 983219"/>
                <a:gd name="connsiteX11" fmla="*/ 600891 w 1018902"/>
                <a:gd name="connsiteY11" fmla="*/ 143692 h 983219"/>
                <a:gd name="connsiteX12" fmla="*/ 653142 w 1018902"/>
                <a:gd name="connsiteY12" fmla="*/ 130629 h 983219"/>
                <a:gd name="connsiteX13" fmla="*/ 836022 w 1018902"/>
                <a:gd name="connsiteY13" fmla="*/ 195943 h 983219"/>
                <a:gd name="connsiteX14" fmla="*/ 914400 w 1018902"/>
                <a:gd name="connsiteY14" fmla="*/ 248195 h 983219"/>
                <a:gd name="connsiteX15" fmla="*/ 901337 w 1018902"/>
                <a:gd name="connsiteY15" fmla="*/ 287383 h 983219"/>
                <a:gd name="connsiteX16" fmla="*/ 875211 w 1018902"/>
                <a:gd name="connsiteY16" fmla="*/ 352697 h 983219"/>
                <a:gd name="connsiteX17" fmla="*/ 953588 w 1018902"/>
                <a:gd name="connsiteY17" fmla="*/ 404949 h 983219"/>
                <a:gd name="connsiteX18" fmla="*/ 979714 w 1018902"/>
                <a:gd name="connsiteY18" fmla="*/ 444137 h 983219"/>
                <a:gd name="connsiteX19" fmla="*/ 940525 w 1018902"/>
                <a:gd name="connsiteY19" fmla="*/ 431075 h 983219"/>
                <a:gd name="connsiteX20" fmla="*/ 979714 w 1018902"/>
                <a:gd name="connsiteY20" fmla="*/ 470263 h 983219"/>
                <a:gd name="connsiteX21" fmla="*/ 1005840 w 1018902"/>
                <a:gd name="connsiteY21" fmla="*/ 509452 h 983219"/>
                <a:gd name="connsiteX22" fmla="*/ 1018902 w 1018902"/>
                <a:gd name="connsiteY22" fmla="*/ 548640 h 983219"/>
                <a:gd name="connsiteX23" fmla="*/ 966651 w 1018902"/>
                <a:gd name="connsiteY23" fmla="*/ 613955 h 983219"/>
                <a:gd name="connsiteX24" fmla="*/ 927462 w 1018902"/>
                <a:gd name="connsiteY24" fmla="*/ 587829 h 983219"/>
                <a:gd name="connsiteX25" fmla="*/ 822960 w 1018902"/>
                <a:gd name="connsiteY25" fmla="*/ 548640 h 983219"/>
                <a:gd name="connsiteX26" fmla="*/ 783771 w 1018902"/>
                <a:gd name="connsiteY26" fmla="*/ 509452 h 983219"/>
                <a:gd name="connsiteX27" fmla="*/ 744582 w 1018902"/>
                <a:gd name="connsiteY27" fmla="*/ 496389 h 983219"/>
                <a:gd name="connsiteX28" fmla="*/ 679268 w 1018902"/>
                <a:gd name="connsiteY28" fmla="*/ 470263 h 983219"/>
                <a:gd name="connsiteX29" fmla="*/ 561702 w 1018902"/>
                <a:gd name="connsiteY29" fmla="*/ 404949 h 983219"/>
                <a:gd name="connsiteX30" fmla="*/ 496388 w 1018902"/>
                <a:gd name="connsiteY30" fmla="*/ 496389 h 983219"/>
                <a:gd name="connsiteX31" fmla="*/ 391885 w 1018902"/>
                <a:gd name="connsiteY31" fmla="*/ 483326 h 983219"/>
                <a:gd name="connsiteX32" fmla="*/ 222068 w 1018902"/>
                <a:gd name="connsiteY32" fmla="*/ 418012 h 983219"/>
                <a:gd name="connsiteX33" fmla="*/ 182880 w 1018902"/>
                <a:gd name="connsiteY33" fmla="*/ 404949 h 983219"/>
                <a:gd name="connsiteX34" fmla="*/ 78377 w 1018902"/>
                <a:gd name="connsiteY34" fmla="*/ 418012 h 983219"/>
                <a:gd name="connsiteX35" fmla="*/ 39188 w 1018902"/>
                <a:gd name="connsiteY35" fmla="*/ 561703 h 983219"/>
                <a:gd name="connsiteX36" fmla="*/ 65314 w 1018902"/>
                <a:gd name="connsiteY36" fmla="*/ 640080 h 983219"/>
                <a:gd name="connsiteX37" fmla="*/ 496388 w 1018902"/>
                <a:gd name="connsiteY37" fmla="*/ 705395 h 983219"/>
                <a:gd name="connsiteX38" fmla="*/ 548640 w 1018902"/>
                <a:gd name="connsiteY38" fmla="*/ 718457 h 983219"/>
                <a:gd name="connsiteX39" fmla="*/ 587828 w 1018902"/>
                <a:gd name="connsiteY39" fmla="*/ 731520 h 983219"/>
                <a:gd name="connsiteX40" fmla="*/ 666205 w 1018902"/>
                <a:gd name="connsiteY40" fmla="*/ 744583 h 983219"/>
                <a:gd name="connsiteX41" fmla="*/ 731520 w 1018902"/>
                <a:gd name="connsiteY41" fmla="*/ 770709 h 983219"/>
                <a:gd name="connsiteX42" fmla="*/ 783771 w 1018902"/>
                <a:gd name="connsiteY42" fmla="*/ 783772 h 983219"/>
                <a:gd name="connsiteX43" fmla="*/ 822960 w 1018902"/>
                <a:gd name="connsiteY43" fmla="*/ 809897 h 983219"/>
                <a:gd name="connsiteX44" fmla="*/ 875211 w 1018902"/>
                <a:gd name="connsiteY44" fmla="*/ 849086 h 983219"/>
                <a:gd name="connsiteX45" fmla="*/ 914400 w 1018902"/>
                <a:gd name="connsiteY45" fmla="*/ 888275 h 983219"/>
                <a:gd name="connsiteX46" fmla="*/ 692331 w 1018902"/>
                <a:gd name="connsiteY46" fmla="*/ 875212 h 983219"/>
                <a:gd name="connsiteX47" fmla="*/ 640080 w 1018902"/>
                <a:gd name="connsiteY47" fmla="*/ 862149 h 983219"/>
                <a:gd name="connsiteX48" fmla="*/ 548640 w 1018902"/>
                <a:gd name="connsiteY48" fmla="*/ 849086 h 983219"/>
                <a:gd name="connsiteX49" fmla="*/ 457200 w 1018902"/>
                <a:gd name="connsiteY49" fmla="*/ 796835 h 983219"/>
                <a:gd name="connsiteX50" fmla="*/ 313508 w 1018902"/>
                <a:gd name="connsiteY50" fmla="*/ 744583 h 983219"/>
                <a:gd name="connsiteX51" fmla="*/ 248194 w 1018902"/>
                <a:gd name="connsiteY51" fmla="*/ 731520 h 983219"/>
                <a:gd name="connsiteX52" fmla="*/ 182880 w 1018902"/>
                <a:gd name="connsiteY52" fmla="*/ 744583 h 983219"/>
                <a:gd name="connsiteX53" fmla="*/ 274320 w 1018902"/>
                <a:gd name="connsiteY53" fmla="*/ 796835 h 983219"/>
                <a:gd name="connsiteX54" fmla="*/ 313508 w 1018902"/>
                <a:gd name="connsiteY54" fmla="*/ 822960 h 983219"/>
                <a:gd name="connsiteX55" fmla="*/ 574765 w 1018902"/>
                <a:gd name="connsiteY55" fmla="*/ 901337 h 983219"/>
                <a:gd name="connsiteX56" fmla="*/ 796834 w 1018902"/>
                <a:gd name="connsiteY56" fmla="*/ 979715 h 983219"/>
                <a:gd name="connsiteX57" fmla="*/ 1018902 w 1018902"/>
                <a:gd name="connsiteY57" fmla="*/ 979715 h 98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18902" h="983219">
                  <a:moveTo>
                    <a:pt x="0" y="0"/>
                  </a:moveTo>
                  <a:lnTo>
                    <a:pt x="91440" y="13063"/>
                  </a:lnTo>
                  <a:cubicBezTo>
                    <a:pt x="126237" y="17703"/>
                    <a:pt x="165619" y="8438"/>
                    <a:pt x="195942" y="26126"/>
                  </a:cubicBezTo>
                  <a:cubicBezTo>
                    <a:pt x="223064" y="41947"/>
                    <a:pt x="225992" y="82300"/>
                    <a:pt x="248194" y="104503"/>
                  </a:cubicBezTo>
                  <a:cubicBezTo>
                    <a:pt x="298483" y="154793"/>
                    <a:pt x="272011" y="133445"/>
                    <a:pt x="326571" y="169817"/>
                  </a:cubicBezTo>
                  <a:cubicBezTo>
                    <a:pt x="352697" y="165463"/>
                    <a:pt x="383395" y="172150"/>
                    <a:pt x="404948" y="156755"/>
                  </a:cubicBezTo>
                  <a:cubicBezTo>
                    <a:pt x="419557" y="146320"/>
                    <a:pt x="405316" y="117198"/>
                    <a:pt x="418011" y="104503"/>
                  </a:cubicBezTo>
                  <a:cubicBezTo>
                    <a:pt x="430706" y="91808"/>
                    <a:pt x="452845" y="95794"/>
                    <a:pt x="470262" y="91440"/>
                  </a:cubicBezTo>
                  <a:cubicBezTo>
                    <a:pt x="582388" y="128815"/>
                    <a:pt x="403905" y="71585"/>
                    <a:pt x="587828" y="117566"/>
                  </a:cubicBezTo>
                  <a:cubicBezTo>
                    <a:pt x="614545" y="124245"/>
                    <a:pt x="643291" y="128417"/>
                    <a:pt x="666205" y="143692"/>
                  </a:cubicBezTo>
                  <a:cubicBezTo>
                    <a:pt x="679268" y="152400"/>
                    <a:pt x="719436" y="162796"/>
                    <a:pt x="705394" y="169817"/>
                  </a:cubicBezTo>
                  <a:cubicBezTo>
                    <a:pt x="692783" y="176123"/>
                    <a:pt x="620084" y="150090"/>
                    <a:pt x="600891" y="143692"/>
                  </a:cubicBezTo>
                  <a:cubicBezTo>
                    <a:pt x="618308" y="139338"/>
                    <a:pt x="635189" y="130629"/>
                    <a:pt x="653142" y="130629"/>
                  </a:cubicBezTo>
                  <a:cubicBezTo>
                    <a:pt x="718942" y="130629"/>
                    <a:pt x="782811" y="160469"/>
                    <a:pt x="836022" y="195943"/>
                  </a:cubicBezTo>
                  <a:lnTo>
                    <a:pt x="914400" y="248195"/>
                  </a:lnTo>
                  <a:cubicBezTo>
                    <a:pt x="910046" y="261258"/>
                    <a:pt x="911073" y="277647"/>
                    <a:pt x="901337" y="287383"/>
                  </a:cubicBezTo>
                  <a:cubicBezTo>
                    <a:pt x="879380" y="309339"/>
                    <a:pt x="814134" y="282895"/>
                    <a:pt x="875211" y="352697"/>
                  </a:cubicBezTo>
                  <a:cubicBezTo>
                    <a:pt x="895888" y="376327"/>
                    <a:pt x="953588" y="404949"/>
                    <a:pt x="953588" y="404949"/>
                  </a:cubicBezTo>
                  <a:cubicBezTo>
                    <a:pt x="962297" y="418012"/>
                    <a:pt x="986735" y="430095"/>
                    <a:pt x="979714" y="444137"/>
                  </a:cubicBezTo>
                  <a:cubicBezTo>
                    <a:pt x="973556" y="456453"/>
                    <a:pt x="940525" y="417305"/>
                    <a:pt x="940525" y="431075"/>
                  </a:cubicBezTo>
                  <a:cubicBezTo>
                    <a:pt x="940525" y="449549"/>
                    <a:pt x="967887" y="456071"/>
                    <a:pt x="979714" y="470263"/>
                  </a:cubicBezTo>
                  <a:cubicBezTo>
                    <a:pt x="989765" y="482324"/>
                    <a:pt x="997131" y="496389"/>
                    <a:pt x="1005840" y="509452"/>
                  </a:cubicBezTo>
                  <a:cubicBezTo>
                    <a:pt x="1010194" y="522515"/>
                    <a:pt x="1018902" y="534871"/>
                    <a:pt x="1018902" y="548640"/>
                  </a:cubicBezTo>
                  <a:cubicBezTo>
                    <a:pt x="1018902" y="590706"/>
                    <a:pt x="996744" y="593893"/>
                    <a:pt x="966651" y="613955"/>
                  </a:cubicBezTo>
                  <a:cubicBezTo>
                    <a:pt x="953588" y="605246"/>
                    <a:pt x="941892" y="594014"/>
                    <a:pt x="927462" y="587829"/>
                  </a:cubicBezTo>
                  <a:cubicBezTo>
                    <a:pt x="859086" y="558525"/>
                    <a:pt x="888268" y="595289"/>
                    <a:pt x="822960" y="548640"/>
                  </a:cubicBezTo>
                  <a:cubicBezTo>
                    <a:pt x="807927" y="537902"/>
                    <a:pt x="799142" y="519699"/>
                    <a:pt x="783771" y="509452"/>
                  </a:cubicBezTo>
                  <a:cubicBezTo>
                    <a:pt x="772314" y="501814"/>
                    <a:pt x="757475" y="501224"/>
                    <a:pt x="744582" y="496389"/>
                  </a:cubicBezTo>
                  <a:cubicBezTo>
                    <a:pt x="722627" y="488156"/>
                    <a:pt x="699853" y="481491"/>
                    <a:pt x="679268" y="470263"/>
                  </a:cubicBezTo>
                  <a:cubicBezTo>
                    <a:pt x="538102" y="393264"/>
                    <a:pt x="653189" y="435445"/>
                    <a:pt x="561702" y="404949"/>
                  </a:cubicBezTo>
                  <a:cubicBezTo>
                    <a:pt x="531223" y="496389"/>
                    <a:pt x="561703" y="474617"/>
                    <a:pt x="496388" y="496389"/>
                  </a:cubicBezTo>
                  <a:cubicBezTo>
                    <a:pt x="461554" y="492035"/>
                    <a:pt x="426211" y="490682"/>
                    <a:pt x="391885" y="483326"/>
                  </a:cubicBezTo>
                  <a:cubicBezTo>
                    <a:pt x="337545" y="471682"/>
                    <a:pt x="271994" y="437982"/>
                    <a:pt x="222068" y="418012"/>
                  </a:cubicBezTo>
                  <a:cubicBezTo>
                    <a:pt x="209284" y="412898"/>
                    <a:pt x="195943" y="409303"/>
                    <a:pt x="182880" y="404949"/>
                  </a:cubicBezTo>
                  <a:cubicBezTo>
                    <a:pt x="148046" y="409303"/>
                    <a:pt x="97224" y="388395"/>
                    <a:pt x="78377" y="418012"/>
                  </a:cubicBezTo>
                  <a:cubicBezTo>
                    <a:pt x="-36805" y="599012"/>
                    <a:pt x="187241" y="524690"/>
                    <a:pt x="39188" y="561703"/>
                  </a:cubicBezTo>
                  <a:cubicBezTo>
                    <a:pt x="26361" y="600185"/>
                    <a:pt x="8234" y="615617"/>
                    <a:pt x="65314" y="640080"/>
                  </a:cubicBezTo>
                  <a:cubicBezTo>
                    <a:pt x="192658" y="694656"/>
                    <a:pt x="371034" y="693999"/>
                    <a:pt x="496388" y="705395"/>
                  </a:cubicBezTo>
                  <a:cubicBezTo>
                    <a:pt x="513805" y="709749"/>
                    <a:pt x="531377" y="713525"/>
                    <a:pt x="548640" y="718457"/>
                  </a:cubicBezTo>
                  <a:cubicBezTo>
                    <a:pt x="561880" y="722240"/>
                    <a:pt x="574387" y="728533"/>
                    <a:pt x="587828" y="731520"/>
                  </a:cubicBezTo>
                  <a:cubicBezTo>
                    <a:pt x="613683" y="737266"/>
                    <a:pt x="640079" y="740229"/>
                    <a:pt x="666205" y="744583"/>
                  </a:cubicBezTo>
                  <a:cubicBezTo>
                    <a:pt x="687977" y="753292"/>
                    <a:pt x="709275" y="763294"/>
                    <a:pt x="731520" y="770709"/>
                  </a:cubicBezTo>
                  <a:cubicBezTo>
                    <a:pt x="748552" y="776386"/>
                    <a:pt x="767270" y="776700"/>
                    <a:pt x="783771" y="783772"/>
                  </a:cubicBezTo>
                  <a:cubicBezTo>
                    <a:pt x="798201" y="789956"/>
                    <a:pt x="810185" y="800772"/>
                    <a:pt x="822960" y="809897"/>
                  </a:cubicBezTo>
                  <a:cubicBezTo>
                    <a:pt x="840676" y="822551"/>
                    <a:pt x="858681" y="834917"/>
                    <a:pt x="875211" y="849086"/>
                  </a:cubicBezTo>
                  <a:cubicBezTo>
                    <a:pt x="889237" y="861109"/>
                    <a:pt x="932688" y="885662"/>
                    <a:pt x="914400" y="888275"/>
                  </a:cubicBezTo>
                  <a:cubicBezTo>
                    <a:pt x="840994" y="898762"/>
                    <a:pt x="766354" y="879566"/>
                    <a:pt x="692331" y="875212"/>
                  </a:cubicBezTo>
                  <a:cubicBezTo>
                    <a:pt x="674914" y="870858"/>
                    <a:pt x="657743" y="865361"/>
                    <a:pt x="640080" y="862149"/>
                  </a:cubicBezTo>
                  <a:cubicBezTo>
                    <a:pt x="609787" y="856641"/>
                    <a:pt x="578345" y="857187"/>
                    <a:pt x="548640" y="849086"/>
                  </a:cubicBezTo>
                  <a:cubicBezTo>
                    <a:pt x="498257" y="835345"/>
                    <a:pt x="499763" y="818117"/>
                    <a:pt x="457200" y="796835"/>
                  </a:cubicBezTo>
                  <a:cubicBezTo>
                    <a:pt x="429153" y="782812"/>
                    <a:pt x="340333" y="751899"/>
                    <a:pt x="313508" y="744583"/>
                  </a:cubicBezTo>
                  <a:cubicBezTo>
                    <a:pt x="292088" y="738741"/>
                    <a:pt x="269965" y="735874"/>
                    <a:pt x="248194" y="731520"/>
                  </a:cubicBezTo>
                  <a:cubicBezTo>
                    <a:pt x="226423" y="735874"/>
                    <a:pt x="188265" y="723043"/>
                    <a:pt x="182880" y="744583"/>
                  </a:cubicBezTo>
                  <a:cubicBezTo>
                    <a:pt x="175861" y="772661"/>
                    <a:pt x="258930" y="789140"/>
                    <a:pt x="274320" y="796835"/>
                  </a:cubicBezTo>
                  <a:cubicBezTo>
                    <a:pt x="288362" y="803856"/>
                    <a:pt x="299078" y="816776"/>
                    <a:pt x="313508" y="822960"/>
                  </a:cubicBezTo>
                  <a:cubicBezTo>
                    <a:pt x="437841" y="876246"/>
                    <a:pt x="452413" y="874148"/>
                    <a:pt x="574765" y="901337"/>
                  </a:cubicBezTo>
                  <a:cubicBezTo>
                    <a:pt x="654927" y="941418"/>
                    <a:pt x="697403" y="969062"/>
                    <a:pt x="796834" y="979715"/>
                  </a:cubicBezTo>
                  <a:cubicBezTo>
                    <a:pt x="870435" y="987601"/>
                    <a:pt x="944879" y="979715"/>
                    <a:pt x="1018902" y="9797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1227909" y="2638697"/>
              <a:ext cx="1166937" cy="248194"/>
            </a:xfrm>
            <a:custGeom>
              <a:avLst/>
              <a:gdLst>
                <a:gd name="connsiteX0" fmla="*/ 0 w 1166937"/>
                <a:gd name="connsiteY0" fmla="*/ 0 h 248194"/>
                <a:gd name="connsiteX1" fmla="*/ 182880 w 1166937"/>
                <a:gd name="connsiteY1" fmla="*/ 78377 h 248194"/>
                <a:gd name="connsiteX2" fmla="*/ 248194 w 1166937"/>
                <a:gd name="connsiteY2" fmla="*/ 104503 h 248194"/>
                <a:gd name="connsiteX3" fmla="*/ 378822 w 1166937"/>
                <a:gd name="connsiteY3" fmla="*/ 130629 h 248194"/>
                <a:gd name="connsiteX4" fmla="*/ 431074 w 1166937"/>
                <a:gd name="connsiteY4" fmla="*/ 143692 h 248194"/>
                <a:gd name="connsiteX5" fmla="*/ 849085 w 1166937"/>
                <a:gd name="connsiteY5" fmla="*/ 169817 h 248194"/>
                <a:gd name="connsiteX6" fmla="*/ 822960 w 1166937"/>
                <a:gd name="connsiteY6" fmla="*/ 117566 h 248194"/>
                <a:gd name="connsiteX7" fmla="*/ 744582 w 1166937"/>
                <a:gd name="connsiteY7" fmla="*/ 78377 h 248194"/>
                <a:gd name="connsiteX8" fmla="*/ 705394 w 1166937"/>
                <a:gd name="connsiteY8" fmla="*/ 52252 h 248194"/>
                <a:gd name="connsiteX9" fmla="*/ 496388 w 1166937"/>
                <a:gd name="connsiteY9" fmla="*/ 65314 h 248194"/>
                <a:gd name="connsiteX10" fmla="*/ 548640 w 1166937"/>
                <a:gd name="connsiteY10" fmla="*/ 169817 h 248194"/>
                <a:gd name="connsiteX11" fmla="*/ 679268 w 1166937"/>
                <a:gd name="connsiteY11" fmla="*/ 209006 h 248194"/>
                <a:gd name="connsiteX12" fmla="*/ 718457 w 1166937"/>
                <a:gd name="connsiteY12" fmla="*/ 222069 h 248194"/>
                <a:gd name="connsiteX13" fmla="*/ 783771 w 1166937"/>
                <a:gd name="connsiteY13" fmla="*/ 235132 h 248194"/>
                <a:gd name="connsiteX14" fmla="*/ 1084217 w 1166937"/>
                <a:gd name="connsiteY14" fmla="*/ 222069 h 248194"/>
                <a:gd name="connsiteX15" fmla="*/ 1162594 w 1166937"/>
                <a:gd name="connsiteY15" fmla="*/ 195943 h 248194"/>
                <a:gd name="connsiteX16" fmla="*/ 1123405 w 1166937"/>
                <a:gd name="connsiteY16" fmla="*/ 222069 h 248194"/>
                <a:gd name="connsiteX17" fmla="*/ 1084217 w 1166937"/>
                <a:gd name="connsiteY17" fmla="*/ 248194 h 2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6937" h="248194">
                  <a:moveTo>
                    <a:pt x="0" y="0"/>
                  </a:moveTo>
                  <a:lnTo>
                    <a:pt x="182880" y="78377"/>
                  </a:lnTo>
                  <a:cubicBezTo>
                    <a:pt x="204491" y="87476"/>
                    <a:pt x="225201" y="99904"/>
                    <a:pt x="248194" y="104503"/>
                  </a:cubicBezTo>
                  <a:lnTo>
                    <a:pt x="378822" y="130629"/>
                  </a:lnTo>
                  <a:cubicBezTo>
                    <a:pt x="396377" y="134391"/>
                    <a:pt x="413301" y="141153"/>
                    <a:pt x="431074" y="143692"/>
                  </a:cubicBezTo>
                  <a:cubicBezTo>
                    <a:pt x="557650" y="161774"/>
                    <a:pt x="735960" y="164675"/>
                    <a:pt x="849085" y="169817"/>
                  </a:cubicBezTo>
                  <a:cubicBezTo>
                    <a:pt x="840377" y="152400"/>
                    <a:pt x="837615" y="130389"/>
                    <a:pt x="822960" y="117566"/>
                  </a:cubicBezTo>
                  <a:cubicBezTo>
                    <a:pt x="800977" y="98331"/>
                    <a:pt x="770116" y="92562"/>
                    <a:pt x="744582" y="78377"/>
                  </a:cubicBezTo>
                  <a:cubicBezTo>
                    <a:pt x="730858" y="70753"/>
                    <a:pt x="718457" y="60960"/>
                    <a:pt x="705394" y="52252"/>
                  </a:cubicBezTo>
                  <a:cubicBezTo>
                    <a:pt x="635725" y="56606"/>
                    <a:pt x="561200" y="39389"/>
                    <a:pt x="496388" y="65314"/>
                  </a:cubicBezTo>
                  <a:cubicBezTo>
                    <a:pt x="449125" y="84219"/>
                    <a:pt x="546959" y="168616"/>
                    <a:pt x="548640" y="169817"/>
                  </a:cubicBezTo>
                  <a:cubicBezTo>
                    <a:pt x="599612" y="206225"/>
                    <a:pt x="615645" y="194867"/>
                    <a:pt x="679268" y="209006"/>
                  </a:cubicBezTo>
                  <a:cubicBezTo>
                    <a:pt x="692710" y="211993"/>
                    <a:pt x="705099" y="218729"/>
                    <a:pt x="718457" y="222069"/>
                  </a:cubicBezTo>
                  <a:cubicBezTo>
                    <a:pt x="739997" y="227454"/>
                    <a:pt x="762000" y="230778"/>
                    <a:pt x="783771" y="235132"/>
                  </a:cubicBezTo>
                  <a:cubicBezTo>
                    <a:pt x="883920" y="230778"/>
                    <a:pt x="984506" y="232384"/>
                    <a:pt x="1084217" y="222069"/>
                  </a:cubicBezTo>
                  <a:cubicBezTo>
                    <a:pt x="1111610" y="219235"/>
                    <a:pt x="1185508" y="180667"/>
                    <a:pt x="1162594" y="195943"/>
                  </a:cubicBezTo>
                  <a:cubicBezTo>
                    <a:pt x="1149531" y="204652"/>
                    <a:pt x="1137835" y="215884"/>
                    <a:pt x="1123405" y="222069"/>
                  </a:cubicBezTo>
                  <a:cubicBezTo>
                    <a:pt x="1072459" y="243903"/>
                    <a:pt x="1055962" y="219942"/>
                    <a:pt x="1084217" y="24819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9348755" y="5391855"/>
            <a:ext cx="2278339" cy="3210457"/>
            <a:chOff x="1752211" y="-52541"/>
            <a:chExt cx="4427666" cy="6162314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1752211" y="1495304"/>
              <a:ext cx="4427666" cy="4614469"/>
              <a:chOff x="1368470" y="2124950"/>
              <a:chExt cx="5672843" cy="4614469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1368470" y="2124950"/>
                <a:ext cx="5672843" cy="4614469"/>
              </a:xfrm>
              <a:custGeom>
                <a:avLst/>
                <a:gdLst>
                  <a:gd name="connsiteX0" fmla="*/ 2343315 w 6589581"/>
                  <a:gd name="connsiteY0" fmla="*/ 707222 h 4614469"/>
                  <a:gd name="connsiteX1" fmla="*/ 1324412 w 6589581"/>
                  <a:gd name="connsiteY1" fmla="*/ 890102 h 4614469"/>
                  <a:gd name="connsiteX2" fmla="*/ 305509 w 6589581"/>
                  <a:gd name="connsiteY2" fmla="*/ 367588 h 4614469"/>
                  <a:gd name="connsiteX3" fmla="*/ 135692 w 6589581"/>
                  <a:gd name="connsiteY3" fmla="*/ 524342 h 4614469"/>
                  <a:gd name="connsiteX4" fmla="*/ 383886 w 6589581"/>
                  <a:gd name="connsiteY4" fmla="*/ 628845 h 4614469"/>
                  <a:gd name="connsiteX5" fmla="*/ 5064 w 6589581"/>
                  <a:gd name="connsiteY5" fmla="*/ 877039 h 4614469"/>
                  <a:gd name="connsiteX6" fmla="*/ 187944 w 6589581"/>
                  <a:gd name="connsiteY6" fmla="*/ 1151359 h 4614469"/>
                  <a:gd name="connsiteX7" fmla="*/ 501452 w 6589581"/>
                  <a:gd name="connsiteY7" fmla="*/ 1046856 h 4614469"/>
                  <a:gd name="connsiteX8" fmla="*/ 1141532 w 6589581"/>
                  <a:gd name="connsiteY8" fmla="*/ 1360365 h 4614469"/>
                  <a:gd name="connsiteX9" fmla="*/ 1846926 w 6589581"/>
                  <a:gd name="connsiteY9" fmla="*/ 1373428 h 4614469"/>
                  <a:gd name="connsiteX10" fmla="*/ 1833864 w 6589581"/>
                  <a:gd name="connsiteY10" fmla="*/ 2261702 h 4614469"/>
                  <a:gd name="connsiteX11" fmla="*/ 1807738 w 6589581"/>
                  <a:gd name="connsiteY11" fmla="*/ 4103565 h 4614469"/>
                  <a:gd name="connsiteX12" fmla="*/ 1350538 w 6589581"/>
                  <a:gd name="connsiteY12" fmla="*/ 4286445 h 4614469"/>
                  <a:gd name="connsiteX13" fmla="*/ 1324412 w 6589581"/>
                  <a:gd name="connsiteY13" fmla="*/ 4547702 h 4614469"/>
                  <a:gd name="connsiteX14" fmla="*/ 2343315 w 6589581"/>
                  <a:gd name="connsiteY14" fmla="*/ 4508513 h 4614469"/>
                  <a:gd name="connsiteX15" fmla="*/ 2395566 w 6589581"/>
                  <a:gd name="connsiteY15" fmla="*/ 4090502 h 4614469"/>
                  <a:gd name="connsiteX16" fmla="*/ 2735201 w 6589581"/>
                  <a:gd name="connsiteY16" fmla="*/ 3071599 h 4614469"/>
                  <a:gd name="connsiteX17" fmla="*/ 3100961 w 6589581"/>
                  <a:gd name="connsiteY17" fmla="*/ 2967096 h 4614469"/>
                  <a:gd name="connsiteX18" fmla="*/ 3309966 w 6589581"/>
                  <a:gd name="connsiteY18" fmla="*/ 2914845 h 4614469"/>
                  <a:gd name="connsiteX19" fmla="*/ 3505909 w 6589581"/>
                  <a:gd name="connsiteY19" fmla="*/ 3345919 h 4614469"/>
                  <a:gd name="connsiteX20" fmla="*/ 4080675 w 6589581"/>
                  <a:gd name="connsiteY20" fmla="*/ 4534639 h 4614469"/>
                  <a:gd name="connsiteX21" fmla="*/ 4982012 w 6589581"/>
                  <a:gd name="connsiteY21" fmla="*/ 4508513 h 4614469"/>
                  <a:gd name="connsiteX22" fmla="*/ 5295521 w 6589581"/>
                  <a:gd name="connsiteY22" fmla="*/ 4495451 h 4614469"/>
                  <a:gd name="connsiteX23" fmla="*/ 5047326 w 6589581"/>
                  <a:gd name="connsiteY23" fmla="*/ 4181942 h 4614469"/>
                  <a:gd name="connsiteX24" fmla="*/ 4681566 w 6589581"/>
                  <a:gd name="connsiteY24" fmla="*/ 4195005 h 4614469"/>
                  <a:gd name="connsiteX25" fmla="*/ 4368058 w 6589581"/>
                  <a:gd name="connsiteY25" fmla="*/ 3685553 h 4614469"/>
                  <a:gd name="connsiteX26" fmla="*/ 3976172 w 6589581"/>
                  <a:gd name="connsiteY26" fmla="*/ 1242799 h 4614469"/>
                  <a:gd name="connsiteX27" fmla="*/ 4276618 w 6589581"/>
                  <a:gd name="connsiteY27" fmla="*/ 1125233 h 4614469"/>
                  <a:gd name="connsiteX28" fmla="*/ 5400024 w 6589581"/>
                  <a:gd name="connsiteY28" fmla="*/ 1308113 h 4614469"/>
                  <a:gd name="connsiteX29" fmla="*/ 6262172 w 6589581"/>
                  <a:gd name="connsiteY29" fmla="*/ 694159 h 4614469"/>
                  <a:gd name="connsiteX30" fmla="*/ 6562618 w 6589581"/>
                  <a:gd name="connsiteY30" fmla="*/ 654971 h 4614469"/>
                  <a:gd name="connsiteX31" fmla="*/ 6523429 w 6589581"/>
                  <a:gd name="connsiteY31" fmla="*/ 302273 h 4614469"/>
                  <a:gd name="connsiteX32" fmla="*/ 6105418 w 6589581"/>
                  <a:gd name="connsiteY32" fmla="*/ 276148 h 4614469"/>
                  <a:gd name="connsiteX33" fmla="*/ 6131544 w 6589581"/>
                  <a:gd name="connsiteY33" fmla="*/ 236959 h 4614469"/>
                  <a:gd name="connsiteX34" fmla="*/ 6288298 w 6589581"/>
                  <a:gd name="connsiteY34" fmla="*/ 54079 h 4614469"/>
                  <a:gd name="connsiteX35" fmla="*/ 6027041 w 6589581"/>
                  <a:gd name="connsiteY35" fmla="*/ 14891 h 4614469"/>
                  <a:gd name="connsiteX36" fmla="*/ 5922538 w 6589581"/>
                  <a:gd name="connsiteY36" fmla="*/ 276148 h 4614469"/>
                  <a:gd name="connsiteX37" fmla="*/ 5530652 w 6589581"/>
                  <a:gd name="connsiteY37" fmla="*/ 589656 h 4614469"/>
                  <a:gd name="connsiteX38" fmla="*/ 4968949 w 6589581"/>
                  <a:gd name="connsiteY38" fmla="*/ 746411 h 4614469"/>
                  <a:gd name="connsiteX39" fmla="*/ 3571224 w 6589581"/>
                  <a:gd name="connsiteY39" fmla="*/ 393713 h 4614469"/>
                  <a:gd name="connsiteX40" fmla="*/ 2983395 w 6589581"/>
                  <a:gd name="connsiteY40" fmla="*/ 537405 h 4614469"/>
                  <a:gd name="connsiteX41" fmla="*/ 2291064 w 6589581"/>
                  <a:gd name="connsiteY41" fmla="*/ 694159 h 46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581" h="4614469">
                    <a:moveTo>
                      <a:pt x="2343315" y="707222"/>
                    </a:moveTo>
                    <a:cubicBezTo>
                      <a:pt x="2003680" y="826965"/>
                      <a:pt x="1664046" y="946708"/>
                      <a:pt x="1324412" y="890102"/>
                    </a:cubicBezTo>
                    <a:cubicBezTo>
                      <a:pt x="984778" y="833496"/>
                      <a:pt x="503629" y="428548"/>
                      <a:pt x="305509" y="367588"/>
                    </a:cubicBezTo>
                    <a:cubicBezTo>
                      <a:pt x="107389" y="306628"/>
                      <a:pt x="122629" y="480799"/>
                      <a:pt x="135692" y="524342"/>
                    </a:cubicBezTo>
                    <a:cubicBezTo>
                      <a:pt x="148755" y="567885"/>
                      <a:pt x="405657" y="570062"/>
                      <a:pt x="383886" y="628845"/>
                    </a:cubicBezTo>
                    <a:cubicBezTo>
                      <a:pt x="362115" y="687628"/>
                      <a:pt x="37721" y="789953"/>
                      <a:pt x="5064" y="877039"/>
                    </a:cubicBezTo>
                    <a:cubicBezTo>
                      <a:pt x="-27593" y="964125"/>
                      <a:pt x="105213" y="1123056"/>
                      <a:pt x="187944" y="1151359"/>
                    </a:cubicBezTo>
                    <a:cubicBezTo>
                      <a:pt x="270675" y="1179662"/>
                      <a:pt x="342521" y="1012022"/>
                      <a:pt x="501452" y="1046856"/>
                    </a:cubicBezTo>
                    <a:cubicBezTo>
                      <a:pt x="660383" y="1081690"/>
                      <a:pt x="917286" y="1305936"/>
                      <a:pt x="1141532" y="1360365"/>
                    </a:cubicBezTo>
                    <a:cubicBezTo>
                      <a:pt x="1365778" y="1414794"/>
                      <a:pt x="1731537" y="1223205"/>
                      <a:pt x="1846926" y="1373428"/>
                    </a:cubicBezTo>
                    <a:cubicBezTo>
                      <a:pt x="1962315" y="1523651"/>
                      <a:pt x="1840395" y="1806679"/>
                      <a:pt x="1833864" y="2261702"/>
                    </a:cubicBezTo>
                    <a:cubicBezTo>
                      <a:pt x="1827333" y="2716725"/>
                      <a:pt x="1888292" y="3766108"/>
                      <a:pt x="1807738" y="4103565"/>
                    </a:cubicBezTo>
                    <a:cubicBezTo>
                      <a:pt x="1727184" y="4441022"/>
                      <a:pt x="1431092" y="4212422"/>
                      <a:pt x="1350538" y="4286445"/>
                    </a:cubicBezTo>
                    <a:cubicBezTo>
                      <a:pt x="1269984" y="4360468"/>
                      <a:pt x="1158949" y="4510691"/>
                      <a:pt x="1324412" y="4547702"/>
                    </a:cubicBezTo>
                    <a:cubicBezTo>
                      <a:pt x="1489875" y="4584713"/>
                      <a:pt x="2164789" y="4584713"/>
                      <a:pt x="2343315" y="4508513"/>
                    </a:cubicBezTo>
                    <a:cubicBezTo>
                      <a:pt x="2521841" y="4432313"/>
                      <a:pt x="2330252" y="4329988"/>
                      <a:pt x="2395566" y="4090502"/>
                    </a:cubicBezTo>
                    <a:cubicBezTo>
                      <a:pt x="2460880" y="3851016"/>
                      <a:pt x="2617635" y="3258833"/>
                      <a:pt x="2735201" y="3071599"/>
                    </a:cubicBezTo>
                    <a:cubicBezTo>
                      <a:pt x="2852767" y="2884365"/>
                      <a:pt x="3005167" y="2993222"/>
                      <a:pt x="3100961" y="2967096"/>
                    </a:cubicBezTo>
                    <a:cubicBezTo>
                      <a:pt x="3196755" y="2940970"/>
                      <a:pt x="3242475" y="2851708"/>
                      <a:pt x="3309966" y="2914845"/>
                    </a:cubicBezTo>
                    <a:cubicBezTo>
                      <a:pt x="3377457" y="2977982"/>
                      <a:pt x="3377457" y="3075953"/>
                      <a:pt x="3505909" y="3345919"/>
                    </a:cubicBezTo>
                    <a:cubicBezTo>
                      <a:pt x="3634361" y="3615885"/>
                      <a:pt x="3834658" y="4340873"/>
                      <a:pt x="4080675" y="4534639"/>
                    </a:cubicBezTo>
                    <a:cubicBezTo>
                      <a:pt x="4326692" y="4728405"/>
                      <a:pt x="4982012" y="4508513"/>
                      <a:pt x="4982012" y="4508513"/>
                    </a:cubicBezTo>
                    <a:cubicBezTo>
                      <a:pt x="5184486" y="4501982"/>
                      <a:pt x="5284635" y="4549879"/>
                      <a:pt x="5295521" y="4495451"/>
                    </a:cubicBezTo>
                    <a:cubicBezTo>
                      <a:pt x="5306407" y="4441023"/>
                      <a:pt x="5149652" y="4232016"/>
                      <a:pt x="5047326" y="4181942"/>
                    </a:cubicBezTo>
                    <a:cubicBezTo>
                      <a:pt x="4945000" y="4131868"/>
                      <a:pt x="4794777" y="4277736"/>
                      <a:pt x="4681566" y="4195005"/>
                    </a:cubicBezTo>
                    <a:cubicBezTo>
                      <a:pt x="4568355" y="4112274"/>
                      <a:pt x="4485624" y="4177587"/>
                      <a:pt x="4368058" y="3685553"/>
                    </a:cubicBezTo>
                    <a:cubicBezTo>
                      <a:pt x="4250492" y="3193519"/>
                      <a:pt x="3991412" y="1669519"/>
                      <a:pt x="3976172" y="1242799"/>
                    </a:cubicBezTo>
                    <a:cubicBezTo>
                      <a:pt x="3960932" y="816079"/>
                      <a:pt x="4039309" y="1114347"/>
                      <a:pt x="4276618" y="1125233"/>
                    </a:cubicBezTo>
                    <a:cubicBezTo>
                      <a:pt x="4513927" y="1136119"/>
                      <a:pt x="5069098" y="1379959"/>
                      <a:pt x="5400024" y="1308113"/>
                    </a:cubicBezTo>
                    <a:cubicBezTo>
                      <a:pt x="5730950" y="1236267"/>
                      <a:pt x="6068406" y="803016"/>
                      <a:pt x="6262172" y="694159"/>
                    </a:cubicBezTo>
                    <a:cubicBezTo>
                      <a:pt x="6455938" y="585302"/>
                      <a:pt x="6519075" y="720285"/>
                      <a:pt x="6562618" y="654971"/>
                    </a:cubicBezTo>
                    <a:cubicBezTo>
                      <a:pt x="6606161" y="589657"/>
                      <a:pt x="6599629" y="365410"/>
                      <a:pt x="6523429" y="302273"/>
                    </a:cubicBezTo>
                    <a:cubicBezTo>
                      <a:pt x="6447229" y="239136"/>
                      <a:pt x="6170732" y="287034"/>
                      <a:pt x="6105418" y="276148"/>
                    </a:cubicBezTo>
                    <a:cubicBezTo>
                      <a:pt x="6040104" y="265262"/>
                      <a:pt x="6101064" y="273970"/>
                      <a:pt x="6131544" y="236959"/>
                    </a:cubicBezTo>
                    <a:cubicBezTo>
                      <a:pt x="6162024" y="199948"/>
                      <a:pt x="6305715" y="91090"/>
                      <a:pt x="6288298" y="54079"/>
                    </a:cubicBezTo>
                    <a:cubicBezTo>
                      <a:pt x="6270881" y="17068"/>
                      <a:pt x="6088001" y="-22121"/>
                      <a:pt x="6027041" y="14891"/>
                    </a:cubicBezTo>
                    <a:cubicBezTo>
                      <a:pt x="5966081" y="51902"/>
                      <a:pt x="6005270" y="180354"/>
                      <a:pt x="5922538" y="276148"/>
                    </a:cubicBezTo>
                    <a:cubicBezTo>
                      <a:pt x="5839806" y="371942"/>
                      <a:pt x="5689583" y="511279"/>
                      <a:pt x="5530652" y="589656"/>
                    </a:cubicBezTo>
                    <a:cubicBezTo>
                      <a:pt x="5371721" y="668033"/>
                      <a:pt x="5295520" y="779068"/>
                      <a:pt x="4968949" y="746411"/>
                    </a:cubicBezTo>
                    <a:cubicBezTo>
                      <a:pt x="4642378" y="713754"/>
                      <a:pt x="3902150" y="428547"/>
                      <a:pt x="3571224" y="393713"/>
                    </a:cubicBezTo>
                    <a:cubicBezTo>
                      <a:pt x="3240298" y="358879"/>
                      <a:pt x="2983395" y="537405"/>
                      <a:pt x="2983395" y="537405"/>
                    </a:cubicBezTo>
                    <a:lnTo>
                      <a:pt x="2291064" y="694159"/>
                    </a:ln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1815737" y="2194560"/>
                <a:ext cx="5003074" cy="4101737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2596494" y="-52541"/>
              <a:ext cx="1937482" cy="2254808"/>
              <a:chOff x="2248433" y="313002"/>
              <a:chExt cx="2363123" cy="2755633"/>
            </a:xfrm>
          </p:grpSpPr>
          <p:sp>
            <p:nvSpPr>
              <p:cNvPr id="26" name="フリーフォーム 25"/>
              <p:cNvSpPr/>
              <p:nvPr/>
            </p:nvSpPr>
            <p:spPr>
              <a:xfrm rot="19389896">
                <a:off x="2248433" y="548680"/>
                <a:ext cx="2363123" cy="2519955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3004458" y="122671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3631474" y="124462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6" name="図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84" y="364939"/>
            <a:ext cx="2844441" cy="26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8496 C -0.00174 0.14792 -0.00087 0.19306 1.38889E-6 0.19306 C 0.00069 0.19306 0.00156 0.14792 0.00173 0.08496 C 0.00208 0.14792 0.00278 0.19306 0.00364 0.19306 C 0.00434 0.19306 0.00503 0.14792 0.00538 0.08496 C 0.00555 0.14792 0.00642 0.19306 0.00712 0.19306 C 0.00798 0.19306 0.00885 0.14792 0.00903 0.08496 C 0.00937 0.14792 0.01007 0.19306 0.01094 0.19306 C 0.01163 0.19306 0.0125 0.14792 0.01267 0.08496 C 0.01302 0.14792 0.01371 0.19306 0.01441 0.19306 C 0.01545 0.19306 0.01597 0.14792 0.01632 0.08496 C 0.01667 0.14792 0.01736 0.19306 0.01805 0.19306 C 0.01892 0.19306 0.01962 0.14792 0.01996 0.08496 C 0.02031 0.14792 0.02083 0.19306 0.02187 0.19306 C 0.02257 0.19306 0.02344 0.14792 0.02361 0.08496 C 0.02396 0.14792 0.02465 0.19306 0.02552 0.19306 C 0.02639 0.19306 0.02708 0.14792 0.02743 0.08496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1.26893 -0.026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55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 rot="174235">
            <a:off x="6612212" y="4027748"/>
            <a:ext cx="2426256" cy="3772473"/>
            <a:chOff x="2208069" y="645407"/>
            <a:chExt cx="4680520" cy="6212593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25" name="フリーフォーム 24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6" name="グループ化 15"/>
          <p:cNvGrpSpPr/>
          <p:nvPr/>
        </p:nvGrpSpPr>
        <p:grpSpPr>
          <a:xfrm>
            <a:off x="724221" y="1209400"/>
            <a:ext cx="2427668" cy="2597435"/>
            <a:chOff x="1368470" y="2124950"/>
            <a:chExt cx="5672843" cy="4614469"/>
          </a:xfrm>
        </p:grpSpPr>
        <p:sp>
          <p:nvSpPr>
            <p:cNvPr id="14" name="フリーフォーム 13"/>
            <p:cNvSpPr/>
            <p:nvPr/>
          </p:nvSpPr>
          <p:spPr>
            <a:xfrm>
              <a:off x="1368470" y="2124950"/>
              <a:ext cx="5672843" cy="4614469"/>
            </a:xfrm>
            <a:custGeom>
              <a:avLst/>
              <a:gdLst>
                <a:gd name="connsiteX0" fmla="*/ 2343315 w 6589581"/>
                <a:gd name="connsiteY0" fmla="*/ 707222 h 4614469"/>
                <a:gd name="connsiteX1" fmla="*/ 1324412 w 6589581"/>
                <a:gd name="connsiteY1" fmla="*/ 890102 h 4614469"/>
                <a:gd name="connsiteX2" fmla="*/ 305509 w 6589581"/>
                <a:gd name="connsiteY2" fmla="*/ 367588 h 4614469"/>
                <a:gd name="connsiteX3" fmla="*/ 135692 w 6589581"/>
                <a:gd name="connsiteY3" fmla="*/ 524342 h 4614469"/>
                <a:gd name="connsiteX4" fmla="*/ 383886 w 6589581"/>
                <a:gd name="connsiteY4" fmla="*/ 628845 h 4614469"/>
                <a:gd name="connsiteX5" fmla="*/ 5064 w 6589581"/>
                <a:gd name="connsiteY5" fmla="*/ 877039 h 4614469"/>
                <a:gd name="connsiteX6" fmla="*/ 187944 w 6589581"/>
                <a:gd name="connsiteY6" fmla="*/ 1151359 h 4614469"/>
                <a:gd name="connsiteX7" fmla="*/ 501452 w 6589581"/>
                <a:gd name="connsiteY7" fmla="*/ 1046856 h 4614469"/>
                <a:gd name="connsiteX8" fmla="*/ 1141532 w 6589581"/>
                <a:gd name="connsiteY8" fmla="*/ 1360365 h 4614469"/>
                <a:gd name="connsiteX9" fmla="*/ 1846926 w 6589581"/>
                <a:gd name="connsiteY9" fmla="*/ 1373428 h 4614469"/>
                <a:gd name="connsiteX10" fmla="*/ 1833864 w 6589581"/>
                <a:gd name="connsiteY10" fmla="*/ 2261702 h 4614469"/>
                <a:gd name="connsiteX11" fmla="*/ 1807738 w 6589581"/>
                <a:gd name="connsiteY11" fmla="*/ 4103565 h 4614469"/>
                <a:gd name="connsiteX12" fmla="*/ 1350538 w 6589581"/>
                <a:gd name="connsiteY12" fmla="*/ 4286445 h 4614469"/>
                <a:gd name="connsiteX13" fmla="*/ 1324412 w 6589581"/>
                <a:gd name="connsiteY13" fmla="*/ 4547702 h 4614469"/>
                <a:gd name="connsiteX14" fmla="*/ 2343315 w 6589581"/>
                <a:gd name="connsiteY14" fmla="*/ 4508513 h 4614469"/>
                <a:gd name="connsiteX15" fmla="*/ 2395566 w 6589581"/>
                <a:gd name="connsiteY15" fmla="*/ 4090502 h 4614469"/>
                <a:gd name="connsiteX16" fmla="*/ 2735201 w 6589581"/>
                <a:gd name="connsiteY16" fmla="*/ 3071599 h 4614469"/>
                <a:gd name="connsiteX17" fmla="*/ 3100961 w 6589581"/>
                <a:gd name="connsiteY17" fmla="*/ 2967096 h 4614469"/>
                <a:gd name="connsiteX18" fmla="*/ 3309966 w 6589581"/>
                <a:gd name="connsiteY18" fmla="*/ 2914845 h 4614469"/>
                <a:gd name="connsiteX19" fmla="*/ 3505909 w 6589581"/>
                <a:gd name="connsiteY19" fmla="*/ 3345919 h 4614469"/>
                <a:gd name="connsiteX20" fmla="*/ 4080675 w 6589581"/>
                <a:gd name="connsiteY20" fmla="*/ 4534639 h 4614469"/>
                <a:gd name="connsiteX21" fmla="*/ 4982012 w 6589581"/>
                <a:gd name="connsiteY21" fmla="*/ 4508513 h 4614469"/>
                <a:gd name="connsiteX22" fmla="*/ 5295521 w 6589581"/>
                <a:gd name="connsiteY22" fmla="*/ 4495451 h 4614469"/>
                <a:gd name="connsiteX23" fmla="*/ 5047326 w 6589581"/>
                <a:gd name="connsiteY23" fmla="*/ 4181942 h 4614469"/>
                <a:gd name="connsiteX24" fmla="*/ 4681566 w 6589581"/>
                <a:gd name="connsiteY24" fmla="*/ 4195005 h 4614469"/>
                <a:gd name="connsiteX25" fmla="*/ 4368058 w 6589581"/>
                <a:gd name="connsiteY25" fmla="*/ 3685553 h 4614469"/>
                <a:gd name="connsiteX26" fmla="*/ 3976172 w 6589581"/>
                <a:gd name="connsiteY26" fmla="*/ 1242799 h 4614469"/>
                <a:gd name="connsiteX27" fmla="*/ 4276618 w 6589581"/>
                <a:gd name="connsiteY27" fmla="*/ 1125233 h 4614469"/>
                <a:gd name="connsiteX28" fmla="*/ 5400024 w 6589581"/>
                <a:gd name="connsiteY28" fmla="*/ 1308113 h 4614469"/>
                <a:gd name="connsiteX29" fmla="*/ 6262172 w 6589581"/>
                <a:gd name="connsiteY29" fmla="*/ 694159 h 4614469"/>
                <a:gd name="connsiteX30" fmla="*/ 6562618 w 6589581"/>
                <a:gd name="connsiteY30" fmla="*/ 654971 h 4614469"/>
                <a:gd name="connsiteX31" fmla="*/ 6523429 w 6589581"/>
                <a:gd name="connsiteY31" fmla="*/ 302273 h 4614469"/>
                <a:gd name="connsiteX32" fmla="*/ 6105418 w 6589581"/>
                <a:gd name="connsiteY32" fmla="*/ 276148 h 4614469"/>
                <a:gd name="connsiteX33" fmla="*/ 6131544 w 6589581"/>
                <a:gd name="connsiteY33" fmla="*/ 236959 h 4614469"/>
                <a:gd name="connsiteX34" fmla="*/ 6288298 w 6589581"/>
                <a:gd name="connsiteY34" fmla="*/ 54079 h 4614469"/>
                <a:gd name="connsiteX35" fmla="*/ 6027041 w 6589581"/>
                <a:gd name="connsiteY35" fmla="*/ 14891 h 4614469"/>
                <a:gd name="connsiteX36" fmla="*/ 5922538 w 6589581"/>
                <a:gd name="connsiteY36" fmla="*/ 276148 h 4614469"/>
                <a:gd name="connsiteX37" fmla="*/ 5530652 w 6589581"/>
                <a:gd name="connsiteY37" fmla="*/ 589656 h 4614469"/>
                <a:gd name="connsiteX38" fmla="*/ 4968949 w 6589581"/>
                <a:gd name="connsiteY38" fmla="*/ 746411 h 4614469"/>
                <a:gd name="connsiteX39" fmla="*/ 3571224 w 6589581"/>
                <a:gd name="connsiteY39" fmla="*/ 393713 h 4614469"/>
                <a:gd name="connsiteX40" fmla="*/ 2983395 w 6589581"/>
                <a:gd name="connsiteY40" fmla="*/ 537405 h 4614469"/>
                <a:gd name="connsiteX41" fmla="*/ 2291064 w 6589581"/>
                <a:gd name="connsiteY41" fmla="*/ 694159 h 461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89581" h="4614469">
                  <a:moveTo>
                    <a:pt x="2343315" y="707222"/>
                  </a:moveTo>
                  <a:cubicBezTo>
                    <a:pt x="2003680" y="826965"/>
                    <a:pt x="1664046" y="946708"/>
                    <a:pt x="1324412" y="890102"/>
                  </a:cubicBezTo>
                  <a:cubicBezTo>
                    <a:pt x="984778" y="833496"/>
                    <a:pt x="503629" y="428548"/>
                    <a:pt x="305509" y="367588"/>
                  </a:cubicBezTo>
                  <a:cubicBezTo>
                    <a:pt x="107389" y="306628"/>
                    <a:pt x="122629" y="480799"/>
                    <a:pt x="135692" y="524342"/>
                  </a:cubicBezTo>
                  <a:cubicBezTo>
                    <a:pt x="148755" y="567885"/>
                    <a:pt x="405657" y="570062"/>
                    <a:pt x="383886" y="628845"/>
                  </a:cubicBezTo>
                  <a:cubicBezTo>
                    <a:pt x="362115" y="687628"/>
                    <a:pt x="37721" y="789953"/>
                    <a:pt x="5064" y="877039"/>
                  </a:cubicBezTo>
                  <a:cubicBezTo>
                    <a:pt x="-27593" y="964125"/>
                    <a:pt x="105213" y="1123056"/>
                    <a:pt x="187944" y="1151359"/>
                  </a:cubicBezTo>
                  <a:cubicBezTo>
                    <a:pt x="270675" y="1179662"/>
                    <a:pt x="342521" y="1012022"/>
                    <a:pt x="501452" y="1046856"/>
                  </a:cubicBezTo>
                  <a:cubicBezTo>
                    <a:pt x="660383" y="1081690"/>
                    <a:pt x="917286" y="1305936"/>
                    <a:pt x="1141532" y="1360365"/>
                  </a:cubicBezTo>
                  <a:cubicBezTo>
                    <a:pt x="1365778" y="1414794"/>
                    <a:pt x="1731537" y="1223205"/>
                    <a:pt x="1846926" y="1373428"/>
                  </a:cubicBezTo>
                  <a:cubicBezTo>
                    <a:pt x="1962315" y="1523651"/>
                    <a:pt x="1840395" y="1806679"/>
                    <a:pt x="1833864" y="2261702"/>
                  </a:cubicBezTo>
                  <a:cubicBezTo>
                    <a:pt x="1827333" y="2716725"/>
                    <a:pt x="1888292" y="3766108"/>
                    <a:pt x="1807738" y="4103565"/>
                  </a:cubicBezTo>
                  <a:cubicBezTo>
                    <a:pt x="1727184" y="4441022"/>
                    <a:pt x="1431092" y="4212422"/>
                    <a:pt x="1350538" y="4286445"/>
                  </a:cubicBezTo>
                  <a:cubicBezTo>
                    <a:pt x="1269984" y="4360468"/>
                    <a:pt x="1158949" y="4510691"/>
                    <a:pt x="1324412" y="4547702"/>
                  </a:cubicBezTo>
                  <a:cubicBezTo>
                    <a:pt x="1489875" y="4584713"/>
                    <a:pt x="2164789" y="4584713"/>
                    <a:pt x="2343315" y="4508513"/>
                  </a:cubicBezTo>
                  <a:cubicBezTo>
                    <a:pt x="2521841" y="4432313"/>
                    <a:pt x="2330252" y="4329988"/>
                    <a:pt x="2395566" y="4090502"/>
                  </a:cubicBezTo>
                  <a:cubicBezTo>
                    <a:pt x="2460880" y="3851016"/>
                    <a:pt x="2617635" y="3258833"/>
                    <a:pt x="2735201" y="3071599"/>
                  </a:cubicBezTo>
                  <a:cubicBezTo>
                    <a:pt x="2852767" y="2884365"/>
                    <a:pt x="3005167" y="2993222"/>
                    <a:pt x="3100961" y="2967096"/>
                  </a:cubicBezTo>
                  <a:cubicBezTo>
                    <a:pt x="3196755" y="2940970"/>
                    <a:pt x="3242475" y="2851708"/>
                    <a:pt x="3309966" y="2914845"/>
                  </a:cubicBezTo>
                  <a:cubicBezTo>
                    <a:pt x="3377457" y="2977982"/>
                    <a:pt x="3377457" y="3075953"/>
                    <a:pt x="3505909" y="3345919"/>
                  </a:cubicBezTo>
                  <a:cubicBezTo>
                    <a:pt x="3634361" y="3615885"/>
                    <a:pt x="3834658" y="4340873"/>
                    <a:pt x="4080675" y="4534639"/>
                  </a:cubicBezTo>
                  <a:cubicBezTo>
                    <a:pt x="4326692" y="4728405"/>
                    <a:pt x="4982012" y="4508513"/>
                    <a:pt x="4982012" y="4508513"/>
                  </a:cubicBezTo>
                  <a:cubicBezTo>
                    <a:pt x="5184486" y="4501982"/>
                    <a:pt x="5284635" y="4549879"/>
                    <a:pt x="5295521" y="4495451"/>
                  </a:cubicBezTo>
                  <a:cubicBezTo>
                    <a:pt x="5306407" y="4441023"/>
                    <a:pt x="5149652" y="4232016"/>
                    <a:pt x="5047326" y="4181942"/>
                  </a:cubicBezTo>
                  <a:cubicBezTo>
                    <a:pt x="4945000" y="4131868"/>
                    <a:pt x="4794777" y="4277736"/>
                    <a:pt x="4681566" y="4195005"/>
                  </a:cubicBezTo>
                  <a:cubicBezTo>
                    <a:pt x="4568355" y="4112274"/>
                    <a:pt x="4485624" y="4177587"/>
                    <a:pt x="4368058" y="3685553"/>
                  </a:cubicBezTo>
                  <a:cubicBezTo>
                    <a:pt x="4250492" y="3193519"/>
                    <a:pt x="3991412" y="1669519"/>
                    <a:pt x="3976172" y="1242799"/>
                  </a:cubicBezTo>
                  <a:cubicBezTo>
                    <a:pt x="3960932" y="816079"/>
                    <a:pt x="4039309" y="1114347"/>
                    <a:pt x="4276618" y="1125233"/>
                  </a:cubicBezTo>
                  <a:cubicBezTo>
                    <a:pt x="4513927" y="1136119"/>
                    <a:pt x="5069098" y="1379959"/>
                    <a:pt x="5400024" y="1308113"/>
                  </a:cubicBezTo>
                  <a:cubicBezTo>
                    <a:pt x="5730950" y="1236267"/>
                    <a:pt x="6068406" y="803016"/>
                    <a:pt x="6262172" y="694159"/>
                  </a:cubicBezTo>
                  <a:cubicBezTo>
                    <a:pt x="6455938" y="585302"/>
                    <a:pt x="6519075" y="720285"/>
                    <a:pt x="6562618" y="654971"/>
                  </a:cubicBezTo>
                  <a:cubicBezTo>
                    <a:pt x="6606161" y="589657"/>
                    <a:pt x="6599629" y="365410"/>
                    <a:pt x="6523429" y="302273"/>
                  </a:cubicBezTo>
                  <a:cubicBezTo>
                    <a:pt x="6447229" y="239136"/>
                    <a:pt x="6170732" y="287034"/>
                    <a:pt x="6105418" y="276148"/>
                  </a:cubicBezTo>
                  <a:cubicBezTo>
                    <a:pt x="6040104" y="265262"/>
                    <a:pt x="6101064" y="273970"/>
                    <a:pt x="6131544" y="236959"/>
                  </a:cubicBezTo>
                  <a:cubicBezTo>
                    <a:pt x="6162024" y="199948"/>
                    <a:pt x="6305715" y="91090"/>
                    <a:pt x="6288298" y="54079"/>
                  </a:cubicBezTo>
                  <a:cubicBezTo>
                    <a:pt x="6270881" y="17068"/>
                    <a:pt x="6088001" y="-22121"/>
                    <a:pt x="6027041" y="14891"/>
                  </a:cubicBezTo>
                  <a:cubicBezTo>
                    <a:pt x="5966081" y="51902"/>
                    <a:pt x="6005270" y="180354"/>
                    <a:pt x="5922538" y="276148"/>
                  </a:cubicBezTo>
                  <a:cubicBezTo>
                    <a:pt x="5839806" y="371942"/>
                    <a:pt x="5689583" y="511279"/>
                    <a:pt x="5530652" y="589656"/>
                  </a:cubicBezTo>
                  <a:cubicBezTo>
                    <a:pt x="5371721" y="668033"/>
                    <a:pt x="5295520" y="779068"/>
                    <a:pt x="4968949" y="746411"/>
                  </a:cubicBezTo>
                  <a:cubicBezTo>
                    <a:pt x="4642378" y="713754"/>
                    <a:pt x="3902150" y="428547"/>
                    <a:pt x="3571224" y="393713"/>
                  </a:cubicBezTo>
                  <a:cubicBezTo>
                    <a:pt x="3240298" y="358879"/>
                    <a:pt x="2983395" y="537405"/>
                    <a:pt x="2983395" y="537405"/>
                  </a:cubicBezTo>
                  <a:lnTo>
                    <a:pt x="2291064" y="694159"/>
                  </a:lnTo>
                </a:path>
              </a:pathLst>
            </a:cu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1815737" y="2194560"/>
              <a:ext cx="5003074" cy="4101737"/>
            </a:xfrm>
            <a:custGeom>
              <a:avLst/>
              <a:gdLst>
                <a:gd name="connsiteX0" fmla="*/ 1410789 w 5003074"/>
                <a:gd name="connsiteY0" fmla="*/ 496389 h 4101737"/>
                <a:gd name="connsiteX1" fmla="*/ 783772 w 5003074"/>
                <a:gd name="connsiteY1" fmla="*/ 627017 h 4101737"/>
                <a:gd name="connsiteX2" fmla="*/ 209006 w 5003074"/>
                <a:gd name="connsiteY2" fmla="*/ 444137 h 4101737"/>
                <a:gd name="connsiteX3" fmla="*/ 0 w 5003074"/>
                <a:gd name="connsiteY3" fmla="*/ 1645920 h 4101737"/>
                <a:gd name="connsiteX4" fmla="*/ 731520 w 5003074"/>
                <a:gd name="connsiteY4" fmla="*/ 1854926 h 4101737"/>
                <a:gd name="connsiteX5" fmla="*/ 718457 w 5003074"/>
                <a:gd name="connsiteY5" fmla="*/ 4062549 h 4101737"/>
                <a:gd name="connsiteX6" fmla="*/ 2442754 w 5003074"/>
                <a:gd name="connsiteY6" fmla="*/ 4101737 h 4101737"/>
                <a:gd name="connsiteX7" fmla="*/ 4088674 w 5003074"/>
                <a:gd name="connsiteY7" fmla="*/ 3775166 h 4101737"/>
                <a:gd name="connsiteX8" fmla="*/ 3317966 w 5003074"/>
                <a:gd name="connsiteY8" fmla="*/ 1397726 h 4101737"/>
                <a:gd name="connsiteX9" fmla="*/ 4702629 w 5003074"/>
                <a:gd name="connsiteY9" fmla="*/ 1463040 h 4101737"/>
                <a:gd name="connsiteX10" fmla="*/ 5003074 w 5003074"/>
                <a:gd name="connsiteY10" fmla="*/ 953589 h 4101737"/>
                <a:gd name="connsiteX11" fmla="*/ 4310743 w 5003074"/>
                <a:gd name="connsiteY11" fmla="*/ 0 h 4101737"/>
                <a:gd name="connsiteX12" fmla="*/ 4075612 w 5003074"/>
                <a:gd name="connsiteY12" fmla="*/ 391886 h 4101737"/>
                <a:gd name="connsiteX13" fmla="*/ 2913017 w 5003074"/>
                <a:gd name="connsiteY13" fmla="*/ 209006 h 4101737"/>
                <a:gd name="connsiteX14" fmla="*/ 2168434 w 5003074"/>
                <a:gd name="connsiteY14" fmla="*/ 326571 h 4101737"/>
                <a:gd name="connsiteX15" fmla="*/ 2155372 w 5003074"/>
                <a:gd name="connsiteY15" fmla="*/ 1227909 h 4101737"/>
                <a:gd name="connsiteX16" fmla="*/ 1541417 w 5003074"/>
                <a:gd name="connsiteY16" fmla="*/ 548640 h 4101737"/>
                <a:gd name="connsiteX17" fmla="*/ 1410789 w 5003074"/>
                <a:gd name="connsiteY17" fmla="*/ 496389 h 410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03074" h="4101737">
                  <a:moveTo>
                    <a:pt x="1410789" y="496389"/>
                  </a:moveTo>
                  <a:lnTo>
                    <a:pt x="783772" y="627017"/>
                  </a:lnTo>
                  <a:lnTo>
                    <a:pt x="209006" y="444137"/>
                  </a:lnTo>
                  <a:lnTo>
                    <a:pt x="0" y="1645920"/>
                  </a:lnTo>
                  <a:lnTo>
                    <a:pt x="731520" y="1854926"/>
                  </a:lnTo>
                  <a:cubicBezTo>
                    <a:pt x="727166" y="2590800"/>
                    <a:pt x="722811" y="3326675"/>
                    <a:pt x="718457" y="4062549"/>
                  </a:cubicBezTo>
                  <a:lnTo>
                    <a:pt x="2442754" y="4101737"/>
                  </a:lnTo>
                  <a:lnTo>
                    <a:pt x="4088674" y="3775166"/>
                  </a:lnTo>
                  <a:lnTo>
                    <a:pt x="3317966" y="1397726"/>
                  </a:lnTo>
                  <a:lnTo>
                    <a:pt x="4702629" y="1463040"/>
                  </a:lnTo>
                  <a:lnTo>
                    <a:pt x="5003074" y="953589"/>
                  </a:lnTo>
                  <a:lnTo>
                    <a:pt x="4310743" y="0"/>
                  </a:lnTo>
                  <a:lnTo>
                    <a:pt x="4075612" y="391886"/>
                  </a:lnTo>
                  <a:lnTo>
                    <a:pt x="2913017" y="209006"/>
                  </a:lnTo>
                  <a:lnTo>
                    <a:pt x="2168434" y="326571"/>
                  </a:lnTo>
                  <a:lnTo>
                    <a:pt x="2155372" y="1227909"/>
                  </a:lnTo>
                  <a:lnTo>
                    <a:pt x="1541417" y="548640"/>
                  </a:lnTo>
                  <a:lnTo>
                    <a:pt x="1410789" y="49638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87137" y="338135"/>
            <a:ext cx="1062312" cy="1269206"/>
            <a:chOff x="2248433" y="313002"/>
            <a:chExt cx="2363123" cy="2755630"/>
          </a:xfrm>
        </p:grpSpPr>
        <p:sp>
          <p:nvSpPr>
            <p:cNvPr id="4" name="フリーフォーム 3"/>
            <p:cNvSpPr/>
            <p:nvPr/>
          </p:nvSpPr>
          <p:spPr>
            <a:xfrm rot="19389896">
              <a:off x="2248433" y="548676"/>
              <a:ext cx="2363123" cy="2519956"/>
            </a:xfrm>
            <a:custGeom>
              <a:avLst/>
              <a:gdLst>
                <a:gd name="connsiteX0" fmla="*/ 311887 w 2363123"/>
                <a:gd name="connsiteY0" fmla="*/ 683842 h 2519955"/>
                <a:gd name="connsiteX1" fmla="*/ 37567 w 2363123"/>
                <a:gd name="connsiteY1" fmla="*/ 1258608 h 2519955"/>
                <a:gd name="connsiteX2" fmla="*/ 76756 w 2363123"/>
                <a:gd name="connsiteY2" fmla="*/ 1885625 h 2519955"/>
                <a:gd name="connsiteX3" fmla="*/ 716836 w 2363123"/>
                <a:gd name="connsiteY3" fmla="*/ 2512642 h 2519955"/>
                <a:gd name="connsiteX4" fmla="*/ 1892493 w 2363123"/>
                <a:gd name="connsiteY4" fmla="*/ 2146882 h 2519955"/>
                <a:gd name="connsiteX5" fmla="*/ 2362756 w 2363123"/>
                <a:gd name="connsiteY5" fmla="*/ 984288 h 2519955"/>
                <a:gd name="connsiteX6" fmla="*/ 1957807 w 2363123"/>
                <a:gd name="connsiteY6" fmla="*/ 200517 h 2519955"/>
                <a:gd name="connsiteX7" fmla="*/ 1265476 w 2363123"/>
                <a:gd name="connsiteY7" fmla="*/ 4574 h 2519955"/>
                <a:gd name="connsiteX8" fmla="*/ 586207 w 2363123"/>
                <a:gd name="connsiteY8" fmla="*/ 331145 h 2519955"/>
                <a:gd name="connsiteX9" fmla="*/ 311887 w 2363123"/>
                <a:gd name="connsiteY9" fmla="*/ 683842 h 251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123" h="2519955">
                  <a:moveTo>
                    <a:pt x="311887" y="683842"/>
                  </a:moveTo>
                  <a:cubicBezTo>
                    <a:pt x="220447" y="838419"/>
                    <a:pt x="76755" y="1058311"/>
                    <a:pt x="37567" y="1258608"/>
                  </a:cubicBezTo>
                  <a:cubicBezTo>
                    <a:pt x="-1622" y="1458905"/>
                    <a:pt x="-36455" y="1676619"/>
                    <a:pt x="76756" y="1885625"/>
                  </a:cubicBezTo>
                  <a:cubicBezTo>
                    <a:pt x="189967" y="2094631"/>
                    <a:pt x="414213" y="2469099"/>
                    <a:pt x="716836" y="2512642"/>
                  </a:cubicBezTo>
                  <a:cubicBezTo>
                    <a:pt x="1019459" y="2556185"/>
                    <a:pt x="1618173" y="2401608"/>
                    <a:pt x="1892493" y="2146882"/>
                  </a:cubicBezTo>
                  <a:cubicBezTo>
                    <a:pt x="2166813" y="1892156"/>
                    <a:pt x="2351870" y="1308682"/>
                    <a:pt x="2362756" y="984288"/>
                  </a:cubicBezTo>
                  <a:cubicBezTo>
                    <a:pt x="2373642" y="659894"/>
                    <a:pt x="2140687" y="363803"/>
                    <a:pt x="1957807" y="200517"/>
                  </a:cubicBezTo>
                  <a:cubicBezTo>
                    <a:pt x="1774927" y="37231"/>
                    <a:pt x="1494076" y="-17197"/>
                    <a:pt x="1265476" y="4574"/>
                  </a:cubicBezTo>
                  <a:cubicBezTo>
                    <a:pt x="1036876" y="26345"/>
                    <a:pt x="742961" y="211402"/>
                    <a:pt x="586207" y="331145"/>
                  </a:cubicBezTo>
                  <a:cubicBezTo>
                    <a:pt x="429453" y="450888"/>
                    <a:pt x="403327" y="529265"/>
                    <a:pt x="311887" y="683842"/>
                  </a:cubicBezTo>
                  <a:close/>
                </a:path>
              </a:pathLst>
            </a:cu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2664823" y="1096361"/>
              <a:ext cx="574766" cy="92359"/>
            </a:xfrm>
            <a:custGeom>
              <a:avLst/>
              <a:gdLst>
                <a:gd name="connsiteX0" fmla="*/ 0 w 574766"/>
                <a:gd name="connsiteY0" fmla="*/ 92359 h 92359"/>
                <a:gd name="connsiteX1" fmla="*/ 391886 w 574766"/>
                <a:gd name="connsiteY1" fmla="*/ 919 h 92359"/>
                <a:gd name="connsiteX2" fmla="*/ 574766 w 574766"/>
                <a:gd name="connsiteY2" fmla="*/ 53170 h 9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766" h="92359">
                  <a:moveTo>
                    <a:pt x="0" y="92359"/>
                  </a:moveTo>
                  <a:cubicBezTo>
                    <a:pt x="148046" y="49904"/>
                    <a:pt x="296092" y="7450"/>
                    <a:pt x="391886" y="919"/>
                  </a:cubicBezTo>
                  <a:cubicBezTo>
                    <a:pt x="487680" y="-5612"/>
                    <a:pt x="531223" y="23779"/>
                    <a:pt x="574766" y="53170"/>
                  </a:cubicBez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3696789" y="1081268"/>
              <a:ext cx="548640" cy="133578"/>
            </a:xfrm>
            <a:custGeom>
              <a:avLst/>
              <a:gdLst>
                <a:gd name="connsiteX0" fmla="*/ 0 w 548640"/>
                <a:gd name="connsiteY0" fmla="*/ 55201 h 133578"/>
                <a:gd name="connsiteX1" fmla="*/ 195942 w 548640"/>
                <a:gd name="connsiteY1" fmla="*/ 2949 h 133578"/>
                <a:gd name="connsiteX2" fmla="*/ 548640 w 548640"/>
                <a:gd name="connsiteY2" fmla="*/ 133578 h 13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8640" h="133578">
                  <a:moveTo>
                    <a:pt x="0" y="55201"/>
                  </a:moveTo>
                  <a:cubicBezTo>
                    <a:pt x="52251" y="22543"/>
                    <a:pt x="104502" y="-10114"/>
                    <a:pt x="195942" y="2949"/>
                  </a:cubicBezTo>
                  <a:cubicBezTo>
                    <a:pt x="287382" y="16012"/>
                    <a:pt x="418011" y="74795"/>
                    <a:pt x="548640" y="133578"/>
                  </a:cubicBez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004458" y="1226712"/>
              <a:ext cx="287383" cy="216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3631474" y="1244622"/>
              <a:ext cx="287383" cy="216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332401" y="1345474"/>
              <a:ext cx="273898" cy="1040664"/>
            </a:xfrm>
            <a:custGeom>
              <a:avLst/>
              <a:gdLst>
                <a:gd name="connsiteX0" fmla="*/ 50879 w 273898"/>
                <a:gd name="connsiteY0" fmla="*/ 0 h 1040664"/>
                <a:gd name="connsiteX1" fmla="*/ 11690 w 273898"/>
                <a:gd name="connsiteY1" fmla="*/ 888275 h 1040664"/>
                <a:gd name="connsiteX2" fmla="*/ 233759 w 273898"/>
                <a:gd name="connsiteY2" fmla="*/ 992777 h 1040664"/>
                <a:gd name="connsiteX3" fmla="*/ 272948 w 273898"/>
                <a:gd name="connsiteY3" fmla="*/ 378823 h 104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898" h="1040664">
                  <a:moveTo>
                    <a:pt x="50879" y="0"/>
                  </a:moveTo>
                  <a:cubicBezTo>
                    <a:pt x="16044" y="361406"/>
                    <a:pt x="-18790" y="722812"/>
                    <a:pt x="11690" y="888275"/>
                  </a:cubicBezTo>
                  <a:cubicBezTo>
                    <a:pt x="42170" y="1053738"/>
                    <a:pt x="190216" y="1077686"/>
                    <a:pt x="233759" y="992777"/>
                  </a:cubicBezTo>
                  <a:cubicBezTo>
                    <a:pt x="277302" y="907868"/>
                    <a:pt x="275125" y="643345"/>
                    <a:pt x="272948" y="3788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 rot="21005124">
              <a:off x="2909914" y="2311554"/>
              <a:ext cx="1262446" cy="266945"/>
            </a:xfrm>
            <a:custGeom>
              <a:avLst/>
              <a:gdLst>
                <a:gd name="connsiteX0" fmla="*/ 0 w 1306286"/>
                <a:gd name="connsiteY0" fmla="*/ 0 h 378847"/>
                <a:gd name="connsiteX1" fmla="*/ 352697 w 1306286"/>
                <a:gd name="connsiteY1" fmla="*/ 274320 h 378847"/>
                <a:gd name="connsiteX2" fmla="*/ 587829 w 1306286"/>
                <a:gd name="connsiteY2" fmla="*/ 365760 h 378847"/>
                <a:gd name="connsiteX3" fmla="*/ 1306286 w 1306286"/>
                <a:gd name="connsiteY3" fmla="*/ 13063 h 37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6286" h="378847">
                  <a:moveTo>
                    <a:pt x="0" y="0"/>
                  </a:moveTo>
                  <a:cubicBezTo>
                    <a:pt x="127363" y="106680"/>
                    <a:pt x="254726" y="213360"/>
                    <a:pt x="352697" y="274320"/>
                  </a:cubicBezTo>
                  <a:cubicBezTo>
                    <a:pt x="450669" y="335280"/>
                    <a:pt x="428898" y="409303"/>
                    <a:pt x="587829" y="365760"/>
                  </a:cubicBezTo>
                  <a:cubicBezTo>
                    <a:pt x="746761" y="322217"/>
                    <a:pt x="1026523" y="167640"/>
                    <a:pt x="1306286" y="1306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2311814" y="313002"/>
              <a:ext cx="2286312" cy="1672919"/>
            </a:xfrm>
            <a:custGeom>
              <a:avLst/>
              <a:gdLst>
                <a:gd name="connsiteX0" fmla="*/ 1502540 w 2286312"/>
                <a:gd name="connsiteY0" fmla="*/ 457707 h 1672919"/>
                <a:gd name="connsiteX1" fmla="*/ 1450289 w 2286312"/>
                <a:gd name="connsiteY1" fmla="*/ 523021 h 1672919"/>
                <a:gd name="connsiteX2" fmla="*/ 1371912 w 2286312"/>
                <a:gd name="connsiteY2" fmla="*/ 549147 h 1672919"/>
                <a:gd name="connsiteX3" fmla="*/ 1332723 w 2286312"/>
                <a:gd name="connsiteY3" fmla="*/ 523021 h 1672919"/>
                <a:gd name="connsiteX4" fmla="*/ 1241283 w 2286312"/>
                <a:gd name="connsiteY4" fmla="*/ 562209 h 1672919"/>
                <a:gd name="connsiteX5" fmla="*/ 1175969 w 2286312"/>
                <a:gd name="connsiteY5" fmla="*/ 575272 h 1672919"/>
                <a:gd name="connsiteX6" fmla="*/ 914712 w 2286312"/>
                <a:gd name="connsiteY6" fmla="*/ 588335 h 1672919"/>
                <a:gd name="connsiteX7" fmla="*/ 875523 w 2286312"/>
                <a:gd name="connsiteY7" fmla="*/ 601398 h 1672919"/>
                <a:gd name="connsiteX8" fmla="*/ 823272 w 2286312"/>
                <a:gd name="connsiteY8" fmla="*/ 575272 h 1672919"/>
                <a:gd name="connsiteX9" fmla="*/ 784083 w 2286312"/>
                <a:gd name="connsiteY9" fmla="*/ 562209 h 1672919"/>
                <a:gd name="connsiteX10" fmla="*/ 810209 w 2286312"/>
                <a:gd name="connsiteY10" fmla="*/ 523021 h 1672919"/>
                <a:gd name="connsiteX11" fmla="*/ 849397 w 2286312"/>
                <a:gd name="connsiteY11" fmla="*/ 509958 h 1672919"/>
                <a:gd name="connsiteX12" fmla="*/ 888586 w 2286312"/>
                <a:gd name="connsiteY12" fmla="*/ 483832 h 1672919"/>
                <a:gd name="connsiteX13" fmla="*/ 771020 w 2286312"/>
                <a:gd name="connsiteY13" fmla="*/ 483832 h 1672919"/>
                <a:gd name="connsiteX14" fmla="*/ 757957 w 2286312"/>
                <a:gd name="connsiteY14" fmla="*/ 523021 h 1672919"/>
                <a:gd name="connsiteX15" fmla="*/ 666517 w 2286312"/>
                <a:gd name="connsiteY15" fmla="*/ 575272 h 1672919"/>
                <a:gd name="connsiteX16" fmla="*/ 588140 w 2286312"/>
                <a:gd name="connsiteY16" fmla="*/ 627524 h 1672919"/>
                <a:gd name="connsiteX17" fmla="*/ 509763 w 2286312"/>
                <a:gd name="connsiteY17" fmla="*/ 692838 h 1672919"/>
                <a:gd name="connsiteX18" fmla="*/ 431386 w 2286312"/>
                <a:gd name="connsiteY18" fmla="*/ 771215 h 1672919"/>
                <a:gd name="connsiteX19" fmla="*/ 405260 w 2286312"/>
                <a:gd name="connsiteY19" fmla="*/ 810404 h 1672919"/>
                <a:gd name="connsiteX20" fmla="*/ 353009 w 2286312"/>
                <a:gd name="connsiteY20" fmla="*/ 823467 h 1672919"/>
                <a:gd name="connsiteX21" fmla="*/ 313820 w 2286312"/>
                <a:gd name="connsiteY21" fmla="*/ 849592 h 1672919"/>
                <a:gd name="connsiteX22" fmla="*/ 261569 w 2286312"/>
                <a:gd name="connsiteY22" fmla="*/ 823467 h 1672919"/>
                <a:gd name="connsiteX23" fmla="*/ 235443 w 2286312"/>
                <a:gd name="connsiteY23" fmla="*/ 862655 h 1672919"/>
                <a:gd name="connsiteX24" fmla="*/ 104815 w 2286312"/>
                <a:gd name="connsiteY24" fmla="*/ 1006347 h 1672919"/>
                <a:gd name="connsiteX25" fmla="*/ 52563 w 2286312"/>
                <a:gd name="connsiteY25" fmla="*/ 1084724 h 1672919"/>
                <a:gd name="connsiteX26" fmla="*/ 26437 w 2286312"/>
                <a:gd name="connsiteY26" fmla="*/ 1123912 h 1672919"/>
                <a:gd name="connsiteX27" fmla="*/ 312 w 2286312"/>
                <a:gd name="connsiteY27" fmla="*/ 1163101 h 1672919"/>
                <a:gd name="connsiteX28" fmla="*/ 13375 w 2286312"/>
                <a:gd name="connsiteY28" fmla="*/ 1097787 h 1672919"/>
                <a:gd name="connsiteX29" fmla="*/ 39500 w 2286312"/>
                <a:gd name="connsiteY29" fmla="*/ 1019409 h 1672919"/>
                <a:gd name="connsiteX30" fmla="*/ 52563 w 2286312"/>
                <a:gd name="connsiteY30" fmla="*/ 927969 h 1672919"/>
                <a:gd name="connsiteX31" fmla="*/ 78689 w 2286312"/>
                <a:gd name="connsiteY31" fmla="*/ 653649 h 1672919"/>
                <a:gd name="connsiteX32" fmla="*/ 91752 w 2286312"/>
                <a:gd name="connsiteY32" fmla="*/ 536084 h 1672919"/>
                <a:gd name="connsiteX33" fmla="*/ 78689 w 2286312"/>
                <a:gd name="connsiteY33" fmla="*/ 496895 h 1672919"/>
                <a:gd name="connsiteX34" fmla="*/ 130940 w 2286312"/>
                <a:gd name="connsiteY34" fmla="*/ 418518 h 1672919"/>
                <a:gd name="connsiteX35" fmla="*/ 196255 w 2286312"/>
                <a:gd name="connsiteY35" fmla="*/ 327078 h 1672919"/>
                <a:gd name="connsiteX36" fmla="*/ 235443 w 2286312"/>
                <a:gd name="connsiteY36" fmla="*/ 314015 h 1672919"/>
                <a:gd name="connsiteX37" fmla="*/ 274632 w 2286312"/>
                <a:gd name="connsiteY37" fmla="*/ 274827 h 1672919"/>
                <a:gd name="connsiteX38" fmla="*/ 261569 w 2286312"/>
                <a:gd name="connsiteY38" fmla="*/ 235638 h 1672919"/>
                <a:gd name="connsiteX39" fmla="*/ 339946 w 2286312"/>
                <a:gd name="connsiteY39" fmla="*/ 183387 h 1672919"/>
                <a:gd name="connsiteX40" fmla="*/ 366072 w 2286312"/>
                <a:gd name="connsiteY40" fmla="*/ 144198 h 1672919"/>
                <a:gd name="connsiteX41" fmla="*/ 444449 w 2286312"/>
                <a:gd name="connsiteY41" fmla="*/ 78884 h 1672919"/>
                <a:gd name="connsiteX42" fmla="*/ 483637 w 2286312"/>
                <a:gd name="connsiteY42" fmla="*/ 65821 h 1672919"/>
                <a:gd name="connsiteX43" fmla="*/ 522826 w 2286312"/>
                <a:gd name="connsiteY43" fmla="*/ 39695 h 1672919"/>
                <a:gd name="connsiteX44" fmla="*/ 1084529 w 2286312"/>
                <a:gd name="connsiteY44" fmla="*/ 26632 h 1672919"/>
                <a:gd name="connsiteX45" fmla="*/ 1136780 w 2286312"/>
                <a:gd name="connsiteY45" fmla="*/ 507 h 1672919"/>
                <a:gd name="connsiteX46" fmla="*/ 1332723 w 2286312"/>
                <a:gd name="connsiteY46" fmla="*/ 39695 h 1672919"/>
                <a:gd name="connsiteX47" fmla="*/ 1384975 w 2286312"/>
                <a:gd name="connsiteY47" fmla="*/ 65821 h 1672919"/>
                <a:gd name="connsiteX48" fmla="*/ 1424163 w 2286312"/>
                <a:gd name="connsiteY48" fmla="*/ 91947 h 1672919"/>
                <a:gd name="connsiteX49" fmla="*/ 1463352 w 2286312"/>
                <a:gd name="connsiteY49" fmla="*/ 105009 h 1672919"/>
                <a:gd name="connsiteX50" fmla="*/ 1541729 w 2286312"/>
                <a:gd name="connsiteY50" fmla="*/ 144198 h 1672919"/>
                <a:gd name="connsiteX51" fmla="*/ 1580917 w 2286312"/>
                <a:gd name="connsiteY51" fmla="*/ 170324 h 1672919"/>
                <a:gd name="connsiteX52" fmla="*/ 1672357 w 2286312"/>
                <a:gd name="connsiteY52" fmla="*/ 196449 h 1672919"/>
                <a:gd name="connsiteX53" fmla="*/ 1711546 w 2286312"/>
                <a:gd name="connsiteY53" fmla="*/ 209512 h 1672919"/>
                <a:gd name="connsiteX54" fmla="*/ 1776860 w 2286312"/>
                <a:gd name="connsiteY54" fmla="*/ 222575 h 1672919"/>
                <a:gd name="connsiteX55" fmla="*/ 1816049 w 2286312"/>
                <a:gd name="connsiteY55" fmla="*/ 235638 h 1672919"/>
                <a:gd name="connsiteX56" fmla="*/ 1907489 w 2286312"/>
                <a:gd name="connsiteY56" fmla="*/ 261764 h 1672919"/>
                <a:gd name="connsiteX57" fmla="*/ 1946677 w 2286312"/>
                <a:gd name="connsiteY57" fmla="*/ 300952 h 1672919"/>
                <a:gd name="connsiteX58" fmla="*/ 2051180 w 2286312"/>
                <a:gd name="connsiteY58" fmla="*/ 457707 h 1672919"/>
                <a:gd name="connsiteX59" fmla="*/ 2077306 w 2286312"/>
                <a:gd name="connsiteY59" fmla="*/ 496895 h 1672919"/>
                <a:gd name="connsiteX60" fmla="*/ 2129557 w 2286312"/>
                <a:gd name="connsiteY60" fmla="*/ 575272 h 1672919"/>
                <a:gd name="connsiteX61" fmla="*/ 2142620 w 2286312"/>
                <a:gd name="connsiteY61" fmla="*/ 614461 h 1672919"/>
                <a:gd name="connsiteX62" fmla="*/ 2168746 w 2286312"/>
                <a:gd name="connsiteY62" fmla="*/ 653649 h 1672919"/>
                <a:gd name="connsiteX63" fmla="*/ 2207935 w 2286312"/>
                <a:gd name="connsiteY63" fmla="*/ 732027 h 1672919"/>
                <a:gd name="connsiteX64" fmla="*/ 2234060 w 2286312"/>
                <a:gd name="connsiteY64" fmla="*/ 810404 h 1672919"/>
                <a:gd name="connsiteX65" fmla="*/ 2260186 w 2286312"/>
                <a:gd name="connsiteY65" fmla="*/ 862655 h 1672919"/>
                <a:gd name="connsiteX66" fmla="*/ 2286312 w 2286312"/>
                <a:gd name="connsiteY66" fmla="*/ 1058598 h 1672919"/>
                <a:gd name="connsiteX67" fmla="*/ 2273249 w 2286312"/>
                <a:gd name="connsiteY67" fmla="*/ 1097787 h 1672919"/>
                <a:gd name="connsiteX68" fmla="*/ 2260186 w 2286312"/>
                <a:gd name="connsiteY68" fmla="*/ 1202289 h 1672919"/>
                <a:gd name="connsiteX69" fmla="*/ 2247123 w 2286312"/>
                <a:gd name="connsiteY69" fmla="*/ 1345981 h 1672919"/>
                <a:gd name="connsiteX70" fmla="*/ 2234060 w 2286312"/>
                <a:gd name="connsiteY70" fmla="*/ 1424358 h 1672919"/>
                <a:gd name="connsiteX71" fmla="*/ 2247123 w 2286312"/>
                <a:gd name="connsiteY71" fmla="*/ 1633364 h 1672919"/>
                <a:gd name="connsiteX72" fmla="*/ 2260186 w 2286312"/>
                <a:gd name="connsiteY72" fmla="*/ 1672552 h 1672919"/>
                <a:gd name="connsiteX73" fmla="*/ 2181809 w 2286312"/>
                <a:gd name="connsiteY73" fmla="*/ 1607238 h 1672919"/>
                <a:gd name="connsiteX74" fmla="*/ 2168746 w 2286312"/>
                <a:gd name="connsiteY74" fmla="*/ 1568049 h 1672919"/>
                <a:gd name="connsiteX75" fmla="*/ 2116495 w 2286312"/>
                <a:gd name="connsiteY75" fmla="*/ 1489672 h 1672919"/>
                <a:gd name="connsiteX76" fmla="*/ 2103432 w 2286312"/>
                <a:gd name="connsiteY76" fmla="*/ 1450484 h 1672919"/>
                <a:gd name="connsiteX77" fmla="*/ 2064243 w 2286312"/>
                <a:gd name="connsiteY77" fmla="*/ 1424358 h 1672919"/>
                <a:gd name="connsiteX78" fmla="*/ 2051180 w 2286312"/>
                <a:gd name="connsiteY78" fmla="*/ 1032472 h 1672919"/>
                <a:gd name="connsiteX79" fmla="*/ 2025055 w 2286312"/>
                <a:gd name="connsiteY79" fmla="*/ 927969 h 1672919"/>
                <a:gd name="connsiteX80" fmla="*/ 1985866 w 2286312"/>
                <a:gd name="connsiteY80" fmla="*/ 797341 h 1672919"/>
                <a:gd name="connsiteX81" fmla="*/ 1959740 w 2286312"/>
                <a:gd name="connsiteY81" fmla="*/ 758152 h 1672919"/>
                <a:gd name="connsiteX82" fmla="*/ 1920552 w 2286312"/>
                <a:gd name="connsiteY82" fmla="*/ 718964 h 1672919"/>
                <a:gd name="connsiteX83" fmla="*/ 1881363 w 2286312"/>
                <a:gd name="connsiteY83" fmla="*/ 705901 h 1672919"/>
                <a:gd name="connsiteX84" fmla="*/ 1802986 w 2286312"/>
                <a:gd name="connsiteY84" fmla="*/ 718964 h 1672919"/>
                <a:gd name="connsiteX85" fmla="*/ 1750735 w 2286312"/>
                <a:gd name="connsiteY85" fmla="*/ 732027 h 1672919"/>
                <a:gd name="connsiteX86" fmla="*/ 1607043 w 2286312"/>
                <a:gd name="connsiteY86" fmla="*/ 705901 h 1672919"/>
                <a:gd name="connsiteX87" fmla="*/ 1593980 w 2286312"/>
                <a:gd name="connsiteY87" fmla="*/ 666712 h 1672919"/>
                <a:gd name="connsiteX88" fmla="*/ 1620106 w 2286312"/>
                <a:gd name="connsiteY88" fmla="*/ 588335 h 1672919"/>
                <a:gd name="connsiteX89" fmla="*/ 1607043 w 2286312"/>
                <a:gd name="connsiteY89" fmla="*/ 549147 h 1672919"/>
                <a:gd name="connsiteX90" fmla="*/ 1567855 w 2286312"/>
                <a:gd name="connsiteY90" fmla="*/ 536084 h 1672919"/>
                <a:gd name="connsiteX91" fmla="*/ 1528666 w 2286312"/>
                <a:gd name="connsiteY91" fmla="*/ 509958 h 1672919"/>
                <a:gd name="connsiteX92" fmla="*/ 1502540 w 2286312"/>
                <a:gd name="connsiteY92" fmla="*/ 457707 h 167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286312" h="1672919">
                  <a:moveTo>
                    <a:pt x="1502540" y="457707"/>
                  </a:moveTo>
                  <a:cubicBezTo>
                    <a:pt x="1489477" y="459884"/>
                    <a:pt x="1473130" y="507032"/>
                    <a:pt x="1450289" y="523021"/>
                  </a:cubicBezTo>
                  <a:cubicBezTo>
                    <a:pt x="1427728" y="538814"/>
                    <a:pt x="1371912" y="549147"/>
                    <a:pt x="1371912" y="549147"/>
                  </a:cubicBezTo>
                  <a:cubicBezTo>
                    <a:pt x="1358849" y="540438"/>
                    <a:pt x="1348265" y="525241"/>
                    <a:pt x="1332723" y="523021"/>
                  </a:cubicBezTo>
                  <a:cubicBezTo>
                    <a:pt x="1281576" y="515714"/>
                    <a:pt x="1281125" y="547268"/>
                    <a:pt x="1241283" y="562209"/>
                  </a:cubicBezTo>
                  <a:cubicBezTo>
                    <a:pt x="1220494" y="570005"/>
                    <a:pt x="1198101" y="573501"/>
                    <a:pt x="1175969" y="575272"/>
                  </a:cubicBezTo>
                  <a:cubicBezTo>
                    <a:pt x="1089052" y="582225"/>
                    <a:pt x="1001798" y="583981"/>
                    <a:pt x="914712" y="588335"/>
                  </a:cubicBezTo>
                  <a:cubicBezTo>
                    <a:pt x="901649" y="592689"/>
                    <a:pt x="887839" y="607556"/>
                    <a:pt x="875523" y="601398"/>
                  </a:cubicBezTo>
                  <a:cubicBezTo>
                    <a:pt x="805855" y="566564"/>
                    <a:pt x="927773" y="540437"/>
                    <a:pt x="823272" y="575272"/>
                  </a:cubicBezTo>
                  <a:cubicBezTo>
                    <a:pt x="810209" y="570918"/>
                    <a:pt x="787423" y="575567"/>
                    <a:pt x="784083" y="562209"/>
                  </a:cubicBezTo>
                  <a:cubicBezTo>
                    <a:pt x="780275" y="546978"/>
                    <a:pt x="797950" y="532828"/>
                    <a:pt x="810209" y="523021"/>
                  </a:cubicBezTo>
                  <a:cubicBezTo>
                    <a:pt x="820961" y="514419"/>
                    <a:pt x="837081" y="516116"/>
                    <a:pt x="849397" y="509958"/>
                  </a:cubicBezTo>
                  <a:cubicBezTo>
                    <a:pt x="863439" y="502937"/>
                    <a:pt x="875523" y="492541"/>
                    <a:pt x="888586" y="483832"/>
                  </a:cubicBezTo>
                  <a:cubicBezTo>
                    <a:pt x="795315" y="452742"/>
                    <a:pt x="833123" y="442432"/>
                    <a:pt x="771020" y="483832"/>
                  </a:cubicBezTo>
                  <a:cubicBezTo>
                    <a:pt x="766666" y="496895"/>
                    <a:pt x="766559" y="512269"/>
                    <a:pt x="757957" y="523021"/>
                  </a:cubicBezTo>
                  <a:cubicBezTo>
                    <a:pt x="744051" y="540404"/>
                    <a:pt x="681356" y="566369"/>
                    <a:pt x="666517" y="575272"/>
                  </a:cubicBezTo>
                  <a:cubicBezTo>
                    <a:pt x="639592" y="591427"/>
                    <a:pt x="610343" y="605321"/>
                    <a:pt x="588140" y="627524"/>
                  </a:cubicBezTo>
                  <a:cubicBezTo>
                    <a:pt x="537851" y="677813"/>
                    <a:pt x="564323" y="656465"/>
                    <a:pt x="509763" y="692838"/>
                  </a:cubicBezTo>
                  <a:cubicBezTo>
                    <a:pt x="448192" y="785195"/>
                    <a:pt x="528603" y="673998"/>
                    <a:pt x="431386" y="771215"/>
                  </a:cubicBezTo>
                  <a:cubicBezTo>
                    <a:pt x="420285" y="782316"/>
                    <a:pt x="418323" y="801695"/>
                    <a:pt x="405260" y="810404"/>
                  </a:cubicBezTo>
                  <a:cubicBezTo>
                    <a:pt x="390322" y="820363"/>
                    <a:pt x="370426" y="819113"/>
                    <a:pt x="353009" y="823467"/>
                  </a:cubicBezTo>
                  <a:cubicBezTo>
                    <a:pt x="339946" y="832175"/>
                    <a:pt x="327862" y="856613"/>
                    <a:pt x="313820" y="849592"/>
                  </a:cubicBezTo>
                  <a:cubicBezTo>
                    <a:pt x="246339" y="815851"/>
                    <a:pt x="359952" y="757876"/>
                    <a:pt x="261569" y="823467"/>
                  </a:cubicBezTo>
                  <a:cubicBezTo>
                    <a:pt x="252860" y="836530"/>
                    <a:pt x="245873" y="850921"/>
                    <a:pt x="235443" y="862655"/>
                  </a:cubicBezTo>
                  <a:cubicBezTo>
                    <a:pt x="138214" y="972037"/>
                    <a:pt x="179495" y="903661"/>
                    <a:pt x="104815" y="1006347"/>
                  </a:cubicBezTo>
                  <a:cubicBezTo>
                    <a:pt x="86347" y="1031741"/>
                    <a:pt x="69980" y="1058598"/>
                    <a:pt x="52563" y="1084724"/>
                  </a:cubicBezTo>
                  <a:lnTo>
                    <a:pt x="26437" y="1123912"/>
                  </a:lnTo>
                  <a:cubicBezTo>
                    <a:pt x="17728" y="1136975"/>
                    <a:pt x="-2767" y="1178496"/>
                    <a:pt x="312" y="1163101"/>
                  </a:cubicBezTo>
                  <a:cubicBezTo>
                    <a:pt x="4666" y="1141330"/>
                    <a:pt x="7533" y="1119207"/>
                    <a:pt x="13375" y="1097787"/>
                  </a:cubicBezTo>
                  <a:cubicBezTo>
                    <a:pt x="20621" y="1071218"/>
                    <a:pt x="39500" y="1019409"/>
                    <a:pt x="39500" y="1019409"/>
                  </a:cubicBezTo>
                  <a:cubicBezTo>
                    <a:pt x="43854" y="988929"/>
                    <a:pt x="50108" y="958660"/>
                    <a:pt x="52563" y="927969"/>
                  </a:cubicBezTo>
                  <a:cubicBezTo>
                    <a:pt x="74395" y="655075"/>
                    <a:pt x="39399" y="771520"/>
                    <a:pt x="78689" y="653649"/>
                  </a:cubicBezTo>
                  <a:cubicBezTo>
                    <a:pt x="83043" y="614461"/>
                    <a:pt x="91752" y="575514"/>
                    <a:pt x="91752" y="536084"/>
                  </a:cubicBezTo>
                  <a:cubicBezTo>
                    <a:pt x="91752" y="522314"/>
                    <a:pt x="74335" y="509958"/>
                    <a:pt x="78689" y="496895"/>
                  </a:cubicBezTo>
                  <a:cubicBezTo>
                    <a:pt x="88618" y="467107"/>
                    <a:pt x="113523" y="444644"/>
                    <a:pt x="130940" y="418518"/>
                  </a:cubicBezTo>
                  <a:cubicBezTo>
                    <a:pt x="142854" y="400647"/>
                    <a:pt x="184101" y="337206"/>
                    <a:pt x="196255" y="327078"/>
                  </a:cubicBezTo>
                  <a:cubicBezTo>
                    <a:pt x="206833" y="318263"/>
                    <a:pt x="222380" y="318369"/>
                    <a:pt x="235443" y="314015"/>
                  </a:cubicBezTo>
                  <a:cubicBezTo>
                    <a:pt x="248506" y="300952"/>
                    <a:pt x="268790" y="292353"/>
                    <a:pt x="274632" y="274827"/>
                  </a:cubicBezTo>
                  <a:cubicBezTo>
                    <a:pt x="278986" y="261764"/>
                    <a:pt x="253566" y="246843"/>
                    <a:pt x="261569" y="235638"/>
                  </a:cubicBezTo>
                  <a:cubicBezTo>
                    <a:pt x="279819" y="210087"/>
                    <a:pt x="339946" y="183387"/>
                    <a:pt x="339946" y="183387"/>
                  </a:cubicBezTo>
                  <a:cubicBezTo>
                    <a:pt x="348655" y="170324"/>
                    <a:pt x="356021" y="156259"/>
                    <a:pt x="366072" y="144198"/>
                  </a:cubicBezTo>
                  <a:cubicBezTo>
                    <a:pt x="386710" y="119432"/>
                    <a:pt x="415087" y="93565"/>
                    <a:pt x="444449" y="78884"/>
                  </a:cubicBezTo>
                  <a:cubicBezTo>
                    <a:pt x="456765" y="72726"/>
                    <a:pt x="471321" y="71979"/>
                    <a:pt x="483637" y="65821"/>
                  </a:cubicBezTo>
                  <a:cubicBezTo>
                    <a:pt x="497679" y="58800"/>
                    <a:pt x="507160" y="40717"/>
                    <a:pt x="522826" y="39695"/>
                  </a:cubicBezTo>
                  <a:cubicBezTo>
                    <a:pt x="709714" y="27507"/>
                    <a:pt x="897295" y="30986"/>
                    <a:pt x="1084529" y="26632"/>
                  </a:cubicBezTo>
                  <a:cubicBezTo>
                    <a:pt x="1101946" y="17924"/>
                    <a:pt x="1117365" y="2001"/>
                    <a:pt x="1136780" y="507"/>
                  </a:cubicBezTo>
                  <a:cubicBezTo>
                    <a:pt x="1186590" y="-3325"/>
                    <a:pt x="1283379" y="15023"/>
                    <a:pt x="1332723" y="39695"/>
                  </a:cubicBezTo>
                  <a:cubicBezTo>
                    <a:pt x="1350140" y="48404"/>
                    <a:pt x="1368068" y="56160"/>
                    <a:pt x="1384975" y="65821"/>
                  </a:cubicBezTo>
                  <a:cubicBezTo>
                    <a:pt x="1398606" y="73610"/>
                    <a:pt x="1410121" y="84926"/>
                    <a:pt x="1424163" y="91947"/>
                  </a:cubicBezTo>
                  <a:cubicBezTo>
                    <a:pt x="1436479" y="98105"/>
                    <a:pt x="1450289" y="100655"/>
                    <a:pt x="1463352" y="105009"/>
                  </a:cubicBezTo>
                  <a:cubicBezTo>
                    <a:pt x="1575658" y="179882"/>
                    <a:pt x="1433565" y="90115"/>
                    <a:pt x="1541729" y="144198"/>
                  </a:cubicBezTo>
                  <a:cubicBezTo>
                    <a:pt x="1555771" y="151219"/>
                    <a:pt x="1566875" y="163303"/>
                    <a:pt x="1580917" y="170324"/>
                  </a:cubicBezTo>
                  <a:cubicBezTo>
                    <a:pt x="1601800" y="180765"/>
                    <a:pt x="1652822" y="190868"/>
                    <a:pt x="1672357" y="196449"/>
                  </a:cubicBezTo>
                  <a:cubicBezTo>
                    <a:pt x="1685597" y="200232"/>
                    <a:pt x="1698188" y="206172"/>
                    <a:pt x="1711546" y="209512"/>
                  </a:cubicBezTo>
                  <a:cubicBezTo>
                    <a:pt x="1733086" y="214897"/>
                    <a:pt x="1755320" y="217190"/>
                    <a:pt x="1776860" y="222575"/>
                  </a:cubicBezTo>
                  <a:cubicBezTo>
                    <a:pt x="1790218" y="225915"/>
                    <a:pt x="1802809" y="231855"/>
                    <a:pt x="1816049" y="235638"/>
                  </a:cubicBezTo>
                  <a:cubicBezTo>
                    <a:pt x="1930867" y="268443"/>
                    <a:pt x="1813527" y="230443"/>
                    <a:pt x="1907489" y="261764"/>
                  </a:cubicBezTo>
                  <a:cubicBezTo>
                    <a:pt x="1920552" y="274827"/>
                    <a:pt x="1934655" y="286926"/>
                    <a:pt x="1946677" y="300952"/>
                  </a:cubicBezTo>
                  <a:cubicBezTo>
                    <a:pt x="1987104" y="348117"/>
                    <a:pt x="2018494" y="406344"/>
                    <a:pt x="2051180" y="457707"/>
                  </a:cubicBezTo>
                  <a:cubicBezTo>
                    <a:pt x="2059609" y="470952"/>
                    <a:pt x="2077306" y="496895"/>
                    <a:pt x="2077306" y="496895"/>
                  </a:cubicBezTo>
                  <a:cubicBezTo>
                    <a:pt x="2107307" y="616898"/>
                    <a:pt x="2063949" y="493262"/>
                    <a:pt x="2129557" y="575272"/>
                  </a:cubicBezTo>
                  <a:cubicBezTo>
                    <a:pt x="2138159" y="586024"/>
                    <a:pt x="2136462" y="602145"/>
                    <a:pt x="2142620" y="614461"/>
                  </a:cubicBezTo>
                  <a:cubicBezTo>
                    <a:pt x="2149641" y="628503"/>
                    <a:pt x="2160037" y="640586"/>
                    <a:pt x="2168746" y="653649"/>
                  </a:cubicBezTo>
                  <a:cubicBezTo>
                    <a:pt x="2216389" y="796577"/>
                    <a:pt x="2140405" y="580083"/>
                    <a:pt x="2207935" y="732027"/>
                  </a:cubicBezTo>
                  <a:cubicBezTo>
                    <a:pt x="2219119" y="757192"/>
                    <a:pt x="2221744" y="785773"/>
                    <a:pt x="2234060" y="810404"/>
                  </a:cubicBezTo>
                  <a:lnTo>
                    <a:pt x="2260186" y="862655"/>
                  </a:lnTo>
                  <a:cubicBezTo>
                    <a:pt x="2274083" y="932137"/>
                    <a:pt x="2286312" y="982237"/>
                    <a:pt x="2286312" y="1058598"/>
                  </a:cubicBezTo>
                  <a:cubicBezTo>
                    <a:pt x="2286312" y="1072368"/>
                    <a:pt x="2277603" y="1084724"/>
                    <a:pt x="2273249" y="1097787"/>
                  </a:cubicBezTo>
                  <a:cubicBezTo>
                    <a:pt x="2268895" y="1132621"/>
                    <a:pt x="2263861" y="1167377"/>
                    <a:pt x="2260186" y="1202289"/>
                  </a:cubicBezTo>
                  <a:cubicBezTo>
                    <a:pt x="2255151" y="1250120"/>
                    <a:pt x="2252743" y="1298216"/>
                    <a:pt x="2247123" y="1345981"/>
                  </a:cubicBezTo>
                  <a:cubicBezTo>
                    <a:pt x="2244028" y="1372286"/>
                    <a:pt x="2238414" y="1398232"/>
                    <a:pt x="2234060" y="1424358"/>
                  </a:cubicBezTo>
                  <a:cubicBezTo>
                    <a:pt x="2238414" y="1494027"/>
                    <a:pt x="2239815" y="1563943"/>
                    <a:pt x="2247123" y="1633364"/>
                  </a:cubicBezTo>
                  <a:cubicBezTo>
                    <a:pt x="2248564" y="1647058"/>
                    <a:pt x="2272502" y="1666394"/>
                    <a:pt x="2260186" y="1672552"/>
                  </a:cubicBezTo>
                  <a:cubicBezTo>
                    <a:pt x="2248060" y="1678615"/>
                    <a:pt x="2182166" y="1607595"/>
                    <a:pt x="2181809" y="1607238"/>
                  </a:cubicBezTo>
                  <a:cubicBezTo>
                    <a:pt x="2177455" y="1594175"/>
                    <a:pt x="2175433" y="1580086"/>
                    <a:pt x="2168746" y="1568049"/>
                  </a:cubicBezTo>
                  <a:cubicBezTo>
                    <a:pt x="2153497" y="1540601"/>
                    <a:pt x="2126424" y="1519460"/>
                    <a:pt x="2116495" y="1489672"/>
                  </a:cubicBezTo>
                  <a:cubicBezTo>
                    <a:pt x="2112141" y="1476609"/>
                    <a:pt x="2112034" y="1461236"/>
                    <a:pt x="2103432" y="1450484"/>
                  </a:cubicBezTo>
                  <a:cubicBezTo>
                    <a:pt x="2093624" y="1438225"/>
                    <a:pt x="2077306" y="1433067"/>
                    <a:pt x="2064243" y="1424358"/>
                  </a:cubicBezTo>
                  <a:cubicBezTo>
                    <a:pt x="2005041" y="1246755"/>
                    <a:pt x="2036971" y="1373496"/>
                    <a:pt x="2051180" y="1032472"/>
                  </a:cubicBezTo>
                  <a:cubicBezTo>
                    <a:pt x="2024624" y="899695"/>
                    <a:pt x="2051831" y="1021687"/>
                    <a:pt x="2025055" y="927969"/>
                  </a:cubicBezTo>
                  <a:cubicBezTo>
                    <a:pt x="2015928" y="896023"/>
                    <a:pt x="2001386" y="820622"/>
                    <a:pt x="1985866" y="797341"/>
                  </a:cubicBezTo>
                  <a:cubicBezTo>
                    <a:pt x="1977157" y="784278"/>
                    <a:pt x="1969791" y="770213"/>
                    <a:pt x="1959740" y="758152"/>
                  </a:cubicBezTo>
                  <a:cubicBezTo>
                    <a:pt x="1947914" y="743960"/>
                    <a:pt x="1935923" y="729211"/>
                    <a:pt x="1920552" y="718964"/>
                  </a:cubicBezTo>
                  <a:cubicBezTo>
                    <a:pt x="1909095" y="711326"/>
                    <a:pt x="1894426" y="710255"/>
                    <a:pt x="1881363" y="705901"/>
                  </a:cubicBezTo>
                  <a:cubicBezTo>
                    <a:pt x="1855237" y="710255"/>
                    <a:pt x="1828958" y="713770"/>
                    <a:pt x="1802986" y="718964"/>
                  </a:cubicBezTo>
                  <a:cubicBezTo>
                    <a:pt x="1785382" y="722485"/>
                    <a:pt x="1768688" y="732027"/>
                    <a:pt x="1750735" y="732027"/>
                  </a:cubicBezTo>
                  <a:cubicBezTo>
                    <a:pt x="1734021" y="732027"/>
                    <a:pt x="1628280" y="710149"/>
                    <a:pt x="1607043" y="705901"/>
                  </a:cubicBezTo>
                  <a:cubicBezTo>
                    <a:pt x="1602689" y="692838"/>
                    <a:pt x="1592459" y="680397"/>
                    <a:pt x="1593980" y="666712"/>
                  </a:cubicBezTo>
                  <a:cubicBezTo>
                    <a:pt x="1597021" y="639342"/>
                    <a:pt x="1620106" y="588335"/>
                    <a:pt x="1620106" y="588335"/>
                  </a:cubicBezTo>
                  <a:cubicBezTo>
                    <a:pt x="1615752" y="575272"/>
                    <a:pt x="1616779" y="558883"/>
                    <a:pt x="1607043" y="549147"/>
                  </a:cubicBezTo>
                  <a:cubicBezTo>
                    <a:pt x="1597307" y="539411"/>
                    <a:pt x="1580171" y="542242"/>
                    <a:pt x="1567855" y="536084"/>
                  </a:cubicBezTo>
                  <a:cubicBezTo>
                    <a:pt x="1553813" y="529063"/>
                    <a:pt x="1542128" y="518035"/>
                    <a:pt x="1528666" y="509958"/>
                  </a:cubicBezTo>
                  <a:cubicBezTo>
                    <a:pt x="1520317" y="504949"/>
                    <a:pt x="1515603" y="455530"/>
                    <a:pt x="1502540" y="457707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フリーフォーム 37"/>
          <p:cNvSpPr/>
          <p:nvPr/>
        </p:nvSpPr>
        <p:spPr>
          <a:xfrm>
            <a:off x="-675739" y="-243408"/>
            <a:ext cx="5227588" cy="7245424"/>
          </a:xfrm>
          <a:custGeom>
            <a:avLst/>
            <a:gdLst>
              <a:gd name="connsiteX0" fmla="*/ 1162594 w 3958045"/>
              <a:gd name="connsiteY0" fmla="*/ 2050869 h 6257109"/>
              <a:gd name="connsiteX1" fmla="*/ 3174274 w 3958045"/>
              <a:gd name="connsiteY1" fmla="*/ 2063932 h 6257109"/>
              <a:gd name="connsiteX2" fmla="*/ 3187337 w 3958045"/>
              <a:gd name="connsiteY2" fmla="*/ 182880 h 6257109"/>
              <a:gd name="connsiteX3" fmla="*/ 3788228 w 3958045"/>
              <a:gd name="connsiteY3" fmla="*/ 156755 h 6257109"/>
              <a:gd name="connsiteX4" fmla="*/ 3958045 w 3958045"/>
              <a:gd name="connsiteY4" fmla="*/ 6257109 h 6257109"/>
              <a:gd name="connsiteX5" fmla="*/ 0 w 3958045"/>
              <a:gd name="connsiteY5" fmla="*/ 6217920 h 6257109"/>
              <a:gd name="connsiteX6" fmla="*/ 0 w 3958045"/>
              <a:gd name="connsiteY6" fmla="*/ 26126 h 6257109"/>
              <a:gd name="connsiteX7" fmla="*/ 875211 w 3958045"/>
              <a:gd name="connsiteY7" fmla="*/ 0 h 6257109"/>
              <a:gd name="connsiteX8" fmla="*/ 849085 w 3958045"/>
              <a:gd name="connsiteY8" fmla="*/ 2063932 h 6257109"/>
              <a:gd name="connsiteX9" fmla="*/ 1332411 w 3958045"/>
              <a:gd name="connsiteY9" fmla="*/ 2063932 h 625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8045" h="6257109">
                <a:moveTo>
                  <a:pt x="1162594" y="2050869"/>
                </a:moveTo>
                <a:lnTo>
                  <a:pt x="3174274" y="2063932"/>
                </a:lnTo>
                <a:cubicBezTo>
                  <a:pt x="3178628" y="1436915"/>
                  <a:pt x="3182983" y="809897"/>
                  <a:pt x="3187337" y="182880"/>
                </a:cubicBezTo>
                <a:lnTo>
                  <a:pt x="3788228" y="156755"/>
                </a:lnTo>
                <a:lnTo>
                  <a:pt x="3958045" y="6257109"/>
                </a:lnTo>
                <a:lnTo>
                  <a:pt x="0" y="6217920"/>
                </a:lnTo>
                <a:lnTo>
                  <a:pt x="0" y="26126"/>
                </a:lnTo>
                <a:lnTo>
                  <a:pt x="875211" y="0"/>
                </a:lnTo>
                <a:lnTo>
                  <a:pt x="849085" y="2063932"/>
                </a:lnTo>
                <a:lnTo>
                  <a:pt x="1332411" y="2063932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/>
          <p:cNvGrpSpPr/>
          <p:nvPr/>
        </p:nvGrpSpPr>
        <p:grpSpPr>
          <a:xfrm>
            <a:off x="927829" y="33914"/>
            <a:ext cx="1594270" cy="1776009"/>
            <a:chOff x="4686879" y="530581"/>
            <a:chExt cx="2176935" cy="2944378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4686879" y="530581"/>
              <a:ext cx="2176935" cy="2944378"/>
              <a:chOff x="2248433" y="313002"/>
              <a:chExt cx="2363123" cy="2755630"/>
            </a:xfrm>
          </p:grpSpPr>
          <p:sp>
            <p:nvSpPr>
              <p:cNvPr id="41" name="フリーフォーム 40"/>
              <p:cNvSpPr/>
              <p:nvPr/>
            </p:nvSpPr>
            <p:spPr>
              <a:xfrm rot="19389896">
                <a:off x="2248433" y="548676"/>
                <a:ext cx="2363123" cy="2519956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" name="フリーフォーム 48"/>
            <p:cNvSpPr/>
            <p:nvPr/>
          </p:nvSpPr>
          <p:spPr>
            <a:xfrm>
              <a:off x="5003074" y="1698171"/>
              <a:ext cx="496389" cy="302897"/>
            </a:xfrm>
            <a:custGeom>
              <a:avLst/>
              <a:gdLst>
                <a:gd name="connsiteX0" fmla="*/ 0 w 496389"/>
                <a:gd name="connsiteY0" fmla="*/ 117566 h 302897"/>
                <a:gd name="connsiteX1" fmla="*/ 182880 w 496389"/>
                <a:gd name="connsiteY1" fmla="*/ 300446 h 302897"/>
                <a:gd name="connsiteX2" fmla="*/ 496389 w 496389"/>
                <a:gd name="connsiteY2" fmla="*/ 0 h 30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389" h="302897">
                  <a:moveTo>
                    <a:pt x="0" y="117566"/>
                  </a:moveTo>
                  <a:cubicBezTo>
                    <a:pt x="50074" y="218803"/>
                    <a:pt x="100149" y="320040"/>
                    <a:pt x="182880" y="300446"/>
                  </a:cubicBezTo>
                  <a:cubicBezTo>
                    <a:pt x="265611" y="280852"/>
                    <a:pt x="381000" y="140426"/>
                    <a:pt x="49638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5969726" y="1658983"/>
              <a:ext cx="522514" cy="354702"/>
            </a:xfrm>
            <a:custGeom>
              <a:avLst/>
              <a:gdLst>
                <a:gd name="connsiteX0" fmla="*/ 0 w 522514"/>
                <a:gd name="connsiteY0" fmla="*/ 0 h 354702"/>
                <a:gd name="connsiteX1" fmla="*/ 326571 w 522514"/>
                <a:gd name="connsiteY1" fmla="*/ 352697 h 354702"/>
                <a:gd name="connsiteX2" fmla="*/ 522514 w 522514"/>
                <a:gd name="connsiteY2" fmla="*/ 117566 h 35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354702">
                  <a:moveTo>
                    <a:pt x="0" y="0"/>
                  </a:moveTo>
                  <a:cubicBezTo>
                    <a:pt x="119742" y="166551"/>
                    <a:pt x="239485" y="333103"/>
                    <a:pt x="326571" y="352697"/>
                  </a:cubicBezTo>
                  <a:cubicBezTo>
                    <a:pt x="413657" y="372291"/>
                    <a:pt x="468085" y="244928"/>
                    <a:pt x="522514" y="1175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80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42" y="-273244"/>
            <a:ext cx="5980046" cy="53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グループ化 35"/>
          <p:cNvGrpSpPr/>
          <p:nvPr/>
        </p:nvGrpSpPr>
        <p:grpSpPr>
          <a:xfrm rot="174235">
            <a:off x="442302" y="2366765"/>
            <a:ext cx="3669995" cy="4782005"/>
            <a:chOff x="2208069" y="645407"/>
            <a:chExt cx="4680520" cy="6212593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39" name="フリーフォーム 38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21" y="1323391"/>
            <a:ext cx="2380920" cy="27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mikiya tsurumi\AppData\Local\Microsoft\Windows\Temporary Internet Files\Content.IE5\EWH51721\MP90042775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68" y="-223420"/>
            <a:ext cx="4347963" cy="29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7824 C -0.01181 0.1412 -0.01059 0.18634 -0.00955 0.18634 C -0.00851 0.18634 -0.00747 0.1412 -0.00712 0.07824 C -0.00677 0.1412 -0.00573 0.18634 -0.00469 0.18634 C -0.00365 0.18634 -0.00261 0.1412 -0.00226 0.07824 C -0.00191 0.1412 -0.00087 0.18634 0.00017 0.18634 C 0.00121 0.18634 0.00243 0.1412 0.00278 0.07824 C 0.00312 0.1412 0.00399 0.18634 0.00521 0.18634 C 0.00625 0.18634 0.00729 0.1412 0.00764 0.07824 C 0.00798 0.1412 0.00903 0.18634 0.01007 0.18634 C 0.01128 0.18634 0.01215 0.1412 0.0125 0.07824 C 0.01302 0.1412 0.01389 0.18634 0.01493 0.18634 C 0.01614 0.18634 0.01701 0.1412 0.01753 0.07824 C 0.01788 0.1412 0.01875 0.18634 0.01996 0.18634 C 0.02101 0.18634 0.02205 0.1412 0.02239 0.07824 C 0.02274 0.1412 0.02378 0.18634 0.025 0.18634 C 0.02604 0.18634 0.02708 0.1412 0.02743 0.07824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/>
          <p:nvPr/>
        </p:nvSpPr>
        <p:spPr>
          <a:xfrm>
            <a:off x="5184227" y="2276872"/>
            <a:ext cx="7919546" cy="5750076"/>
          </a:xfrm>
          <a:custGeom>
            <a:avLst/>
            <a:gdLst>
              <a:gd name="connsiteX0" fmla="*/ 3713185 w 7919546"/>
              <a:gd name="connsiteY0" fmla="*/ 153396 h 7478268"/>
              <a:gd name="connsiteX1" fmla="*/ 6051437 w 7919546"/>
              <a:gd name="connsiteY1" fmla="*/ 610596 h 7478268"/>
              <a:gd name="connsiteX2" fmla="*/ 6508637 w 7919546"/>
              <a:gd name="connsiteY2" fmla="*/ 1198424 h 7478268"/>
              <a:gd name="connsiteX3" fmla="*/ 7318534 w 7919546"/>
              <a:gd name="connsiteY3" fmla="*/ 2060573 h 7478268"/>
              <a:gd name="connsiteX4" fmla="*/ 7266283 w 7919546"/>
              <a:gd name="connsiteY4" fmla="*/ 2857407 h 7478268"/>
              <a:gd name="connsiteX5" fmla="*/ 7867174 w 7919546"/>
              <a:gd name="connsiteY5" fmla="*/ 4059190 h 7478268"/>
              <a:gd name="connsiteX6" fmla="*/ 7827985 w 7919546"/>
              <a:gd name="connsiteY6" fmla="*/ 5221784 h 7478268"/>
              <a:gd name="connsiteX7" fmla="*/ 7331597 w 7919546"/>
              <a:gd name="connsiteY7" fmla="*/ 5822676 h 7478268"/>
              <a:gd name="connsiteX8" fmla="*/ 6652328 w 7919546"/>
              <a:gd name="connsiteY8" fmla="*/ 7285716 h 7478268"/>
              <a:gd name="connsiteX9" fmla="*/ 4065883 w 7919546"/>
              <a:gd name="connsiteY9" fmla="*/ 7155087 h 7478268"/>
              <a:gd name="connsiteX10" fmla="*/ 225403 w 7919546"/>
              <a:gd name="connsiteY10" fmla="*/ 7050584 h 7478268"/>
              <a:gd name="connsiteX11" fmla="*/ 512785 w 7919546"/>
              <a:gd name="connsiteY11" fmla="*/ 1642562 h 7478268"/>
              <a:gd name="connsiteX12" fmla="*/ 1022237 w 7919546"/>
              <a:gd name="connsiteY12" fmla="*/ 140333 h 7478268"/>
              <a:gd name="connsiteX13" fmla="*/ 2968603 w 7919546"/>
              <a:gd name="connsiteY13" fmla="*/ 75019 h 7478268"/>
              <a:gd name="connsiteX14" fmla="*/ 3869940 w 7919546"/>
              <a:gd name="connsiteY14" fmla="*/ 231773 h 747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9546" h="7478268">
                <a:moveTo>
                  <a:pt x="3713185" y="153396"/>
                </a:moveTo>
                <a:cubicBezTo>
                  <a:pt x="4649356" y="294910"/>
                  <a:pt x="5585528" y="436425"/>
                  <a:pt x="6051437" y="610596"/>
                </a:cubicBezTo>
                <a:cubicBezTo>
                  <a:pt x="6517346" y="784767"/>
                  <a:pt x="6297454" y="956761"/>
                  <a:pt x="6508637" y="1198424"/>
                </a:cubicBezTo>
                <a:cubicBezTo>
                  <a:pt x="6719820" y="1440087"/>
                  <a:pt x="7192260" y="1784076"/>
                  <a:pt x="7318534" y="2060573"/>
                </a:cubicBezTo>
                <a:cubicBezTo>
                  <a:pt x="7444808" y="2337070"/>
                  <a:pt x="7174843" y="2524304"/>
                  <a:pt x="7266283" y="2857407"/>
                </a:cubicBezTo>
                <a:cubicBezTo>
                  <a:pt x="7357723" y="3190510"/>
                  <a:pt x="7773557" y="3665127"/>
                  <a:pt x="7867174" y="4059190"/>
                </a:cubicBezTo>
                <a:cubicBezTo>
                  <a:pt x="7960791" y="4453253"/>
                  <a:pt x="7917248" y="4927870"/>
                  <a:pt x="7827985" y="5221784"/>
                </a:cubicBezTo>
                <a:cubicBezTo>
                  <a:pt x="7738722" y="5515698"/>
                  <a:pt x="7527540" y="5478687"/>
                  <a:pt x="7331597" y="5822676"/>
                </a:cubicBezTo>
                <a:cubicBezTo>
                  <a:pt x="7135654" y="6166665"/>
                  <a:pt x="7196614" y="7063648"/>
                  <a:pt x="6652328" y="7285716"/>
                </a:cubicBezTo>
                <a:cubicBezTo>
                  <a:pt x="6108042" y="7507784"/>
                  <a:pt x="4065883" y="7155087"/>
                  <a:pt x="4065883" y="7155087"/>
                </a:cubicBezTo>
                <a:cubicBezTo>
                  <a:pt x="2994729" y="7115898"/>
                  <a:pt x="817586" y="7969338"/>
                  <a:pt x="225403" y="7050584"/>
                </a:cubicBezTo>
                <a:cubicBezTo>
                  <a:pt x="-366780" y="6131830"/>
                  <a:pt x="379979" y="2794271"/>
                  <a:pt x="512785" y="1642562"/>
                </a:cubicBezTo>
                <a:cubicBezTo>
                  <a:pt x="645591" y="490854"/>
                  <a:pt x="612934" y="401590"/>
                  <a:pt x="1022237" y="140333"/>
                </a:cubicBezTo>
                <a:cubicBezTo>
                  <a:pt x="1431540" y="-120924"/>
                  <a:pt x="2493986" y="59779"/>
                  <a:pt x="2968603" y="75019"/>
                </a:cubicBezTo>
                <a:cubicBezTo>
                  <a:pt x="3443220" y="90259"/>
                  <a:pt x="3869940" y="231773"/>
                  <a:pt x="3869940" y="231773"/>
                </a:cubicBezTo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-828600" y="476672"/>
            <a:ext cx="5870412" cy="6645114"/>
          </a:xfrm>
          <a:custGeom>
            <a:avLst/>
            <a:gdLst>
              <a:gd name="connsiteX0" fmla="*/ 2520716 w 4258002"/>
              <a:gd name="connsiteY0" fmla="*/ 379961 h 6490264"/>
              <a:gd name="connsiteX1" fmla="*/ 3892316 w 4258002"/>
              <a:gd name="connsiteY1" fmla="*/ 460644 h 6490264"/>
              <a:gd name="connsiteX2" fmla="*/ 4255386 w 4258002"/>
              <a:gd name="connsiteY2" fmla="*/ 877502 h 6490264"/>
              <a:gd name="connsiteX3" fmla="*/ 3771292 w 4258002"/>
              <a:gd name="connsiteY3" fmla="*/ 1388491 h 6490264"/>
              <a:gd name="connsiteX4" fmla="*/ 3663716 w 4258002"/>
              <a:gd name="connsiteY4" fmla="*/ 2316338 h 6490264"/>
              <a:gd name="connsiteX5" fmla="*/ 3300645 w 4258002"/>
              <a:gd name="connsiteY5" fmla="*/ 3163502 h 6490264"/>
              <a:gd name="connsiteX6" fmla="*/ 3045151 w 4258002"/>
              <a:gd name="connsiteY6" fmla="*/ 4091349 h 6490264"/>
              <a:gd name="connsiteX7" fmla="*/ 1377716 w 4258002"/>
              <a:gd name="connsiteY7" fmla="*/ 4427526 h 6490264"/>
              <a:gd name="connsiteX8" fmla="*/ 1054986 w 4258002"/>
              <a:gd name="connsiteY8" fmla="*/ 6135302 h 6490264"/>
              <a:gd name="connsiteX9" fmla="*/ 301951 w 4258002"/>
              <a:gd name="connsiteY9" fmla="*/ 6310114 h 6490264"/>
              <a:gd name="connsiteX10" fmla="*/ 6116 w 4258002"/>
              <a:gd name="connsiteY10" fmla="*/ 4051008 h 6490264"/>
              <a:gd name="connsiteX11" fmla="*/ 127139 w 4258002"/>
              <a:gd name="connsiteY11" fmla="*/ 1886032 h 6490264"/>
              <a:gd name="connsiteX12" fmla="*/ 422975 w 4258002"/>
              <a:gd name="connsiteY12" fmla="*/ 823714 h 6490264"/>
              <a:gd name="connsiteX13" fmla="*/ 1149116 w 4258002"/>
              <a:gd name="connsiteY13" fmla="*/ 272385 h 6490264"/>
              <a:gd name="connsiteX14" fmla="*/ 2345904 w 4258002"/>
              <a:gd name="connsiteY14" fmla="*/ 3444 h 6490264"/>
              <a:gd name="connsiteX15" fmla="*/ 2520716 w 4258002"/>
              <a:gd name="connsiteY15" fmla="*/ 447197 h 649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58002" h="6490264">
                <a:moveTo>
                  <a:pt x="2520716" y="379961"/>
                </a:moveTo>
                <a:cubicBezTo>
                  <a:pt x="3061960" y="378841"/>
                  <a:pt x="3603204" y="377721"/>
                  <a:pt x="3892316" y="460644"/>
                </a:cubicBezTo>
                <a:cubicBezTo>
                  <a:pt x="4181428" y="543567"/>
                  <a:pt x="4275557" y="722861"/>
                  <a:pt x="4255386" y="877502"/>
                </a:cubicBezTo>
                <a:cubicBezTo>
                  <a:pt x="4235215" y="1032143"/>
                  <a:pt x="3869904" y="1148685"/>
                  <a:pt x="3771292" y="1388491"/>
                </a:cubicBezTo>
                <a:cubicBezTo>
                  <a:pt x="3672680" y="1628297"/>
                  <a:pt x="3742157" y="2020503"/>
                  <a:pt x="3663716" y="2316338"/>
                </a:cubicBezTo>
                <a:cubicBezTo>
                  <a:pt x="3585275" y="2612173"/>
                  <a:pt x="3403739" y="2867667"/>
                  <a:pt x="3300645" y="3163502"/>
                </a:cubicBezTo>
                <a:cubicBezTo>
                  <a:pt x="3197551" y="3459337"/>
                  <a:pt x="3365639" y="3880678"/>
                  <a:pt x="3045151" y="4091349"/>
                </a:cubicBezTo>
                <a:cubicBezTo>
                  <a:pt x="2724663" y="4302020"/>
                  <a:pt x="1709410" y="4086867"/>
                  <a:pt x="1377716" y="4427526"/>
                </a:cubicBezTo>
                <a:cubicBezTo>
                  <a:pt x="1046022" y="4768185"/>
                  <a:pt x="1234280" y="5821537"/>
                  <a:pt x="1054986" y="6135302"/>
                </a:cubicBezTo>
                <a:cubicBezTo>
                  <a:pt x="875692" y="6449067"/>
                  <a:pt x="476763" y="6657496"/>
                  <a:pt x="301951" y="6310114"/>
                </a:cubicBezTo>
                <a:cubicBezTo>
                  <a:pt x="127139" y="5962732"/>
                  <a:pt x="35251" y="4788355"/>
                  <a:pt x="6116" y="4051008"/>
                </a:cubicBezTo>
                <a:cubicBezTo>
                  <a:pt x="-23019" y="3313661"/>
                  <a:pt x="57663" y="2423914"/>
                  <a:pt x="127139" y="1886032"/>
                </a:cubicBezTo>
                <a:cubicBezTo>
                  <a:pt x="196615" y="1348150"/>
                  <a:pt x="252645" y="1092655"/>
                  <a:pt x="422975" y="823714"/>
                </a:cubicBezTo>
                <a:cubicBezTo>
                  <a:pt x="593305" y="554773"/>
                  <a:pt x="828628" y="409097"/>
                  <a:pt x="1149116" y="272385"/>
                </a:cubicBezTo>
                <a:cubicBezTo>
                  <a:pt x="1469604" y="135673"/>
                  <a:pt x="2117304" y="-25691"/>
                  <a:pt x="2345904" y="3444"/>
                </a:cubicBezTo>
                <a:cubicBezTo>
                  <a:pt x="2574504" y="32579"/>
                  <a:pt x="2547610" y="239888"/>
                  <a:pt x="2520716" y="447197"/>
                </a:cubicBezTo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 rot="174235">
            <a:off x="8072626" y="1287499"/>
            <a:ext cx="1034489" cy="1482353"/>
            <a:chOff x="2208069" y="645407"/>
            <a:chExt cx="4680520" cy="6212593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19" name="フリーフォーム 18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10" name="フリーフォーム 9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1" name="グループ化 20"/>
          <p:cNvGrpSpPr/>
          <p:nvPr/>
        </p:nvGrpSpPr>
        <p:grpSpPr>
          <a:xfrm>
            <a:off x="5868144" y="908720"/>
            <a:ext cx="1619170" cy="2052371"/>
            <a:chOff x="1752211" y="-52541"/>
            <a:chExt cx="4427666" cy="6162314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1752211" y="1495304"/>
              <a:ext cx="4427666" cy="4614469"/>
              <a:chOff x="1368470" y="2124950"/>
              <a:chExt cx="5672843" cy="4614469"/>
            </a:xfrm>
          </p:grpSpPr>
          <p:sp>
            <p:nvSpPr>
              <p:cNvPr id="32" name="フリーフォーム 31"/>
              <p:cNvSpPr/>
              <p:nvPr/>
            </p:nvSpPr>
            <p:spPr>
              <a:xfrm>
                <a:off x="1368470" y="2124950"/>
                <a:ext cx="5672843" cy="4614469"/>
              </a:xfrm>
              <a:custGeom>
                <a:avLst/>
                <a:gdLst>
                  <a:gd name="connsiteX0" fmla="*/ 2343315 w 6589581"/>
                  <a:gd name="connsiteY0" fmla="*/ 707222 h 4614469"/>
                  <a:gd name="connsiteX1" fmla="*/ 1324412 w 6589581"/>
                  <a:gd name="connsiteY1" fmla="*/ 890102 h 4614469"/>
                  <a:gd name="connsiteX2" fmla="*/ 305509 w 6589581"/>
                  <a:gd name="connsiteY2" fmla="*/ 367588 h 4614469"/>
                  <a:gd name="connsiteX3" fmla="*/ 135692 w 6589581"/>
                  <a:gd name="connsiteY3" fmla="*/ 524342 h 4614469"/>
                  <a:gd name="connsiteX4" fmla="*/ 383886 w 6589581"/>
                  <a:gd name="connsiteY4" fmla="*/ 628845 h 4614469"/>
                  <a:gd name="connsiteX5" fmla="*/ 5064 w 6589581"/>
                  <a:gd name="connsiteY5" fmla="*/ 877039 h 4614469"/>
                  <a:gd name="connsiteX6" fmla="*/ 187944 w 6589581"/>
                  <a:gd name="connsiteY6" fmla="*/ 1151359 h 4614469"/>
                  <a:gd name="connsiteX7" fmla="*/ 501452 w 6589581"/>
                  <a:gd name="connsiteY7" fmla="*/ 1046856 h 4614469"/>
                  <a:gd name="connsiteX8" fmla="*/ 1141532 w 6589581"/>
                  <a:gd name="connsiteY8" fmla="*/ 1360365 h 4614469"/>
                  <a:gd name="connsiteX9" fmla="*/ 1846926 w 6589581"/>
                  <a:gd name="connsiteY9" fmla="*/ 1373428 h 4614469"/>
                  <a:gd name="connsiteX10" fmla="*/ 1833864 w 6589581"/>
                  <a:gd name="connsiteY10" fmla="*/ 2261702 h 4614469"/>
                  <a:gd name="connsiteX11" fmla="*/ 1807738 w 6589581"/>
                  <a:gd name="connsiteY11" fmla="*/ 4103565 h 4614469"/>
                  <a:gd name="connsiteX12" fmla="*/ 1350538 w 6589581"/>
                  <a:gd name="connsiteY12" fmla="*/ 4286445 h 4614469"/>
                  <a:gd name="connsiteX13" fmla="*/ 1324412 w 6589581"/>
                  <a:gd name="connsiteY13" fmla="*/ 4547702 h 4614469"/>
                  <a:gd name="connsiteX14" fmla="*/ 2343315 w 6589581"/>
                  <a:gd name="connsiteY14" fmla="*/ 4508513 h 4614469"/>
                  <a:gd name="connsiteX15" fmla="*/ 2395566 w 6589581"/>
                  <a:gd name="connsiteY15" fmla="*/ 4090502 h 4614469"/>
                  <a:gd name="connsiteX16" fmla="*/ 2735201 w 6589581"/>
                  <a:gd name="connsiteY16" fmla="*/ 3071599 h 4614469"/>
                  <a:gd name="connsiteX17" fmla="*/ 3100961 w 6589581"/>
                  <a:gd name="connsiteY17" fmla="*/ 2967096 h 4614469"/>
                  <a:gd name="connsiteX18" fmla="*/ 3309966 w 6589581"/>
                  <a:gd name="connsiteY18" fmla="*/ 2914845 h 4614469"/>
                  <a:gd name="connsiteX19" fmla="*/ 3505909 w 6589581"/>
                  <a:gd name="connsiteY19" fmla="*/ 3345919 h 4614469"/>
                  <a:gd name="connsiteX20" fmla="*/ 4080675 w 6589581"/>
                  <a:gd name="connsiteY20" fmla="*/ 4534639 h 4614469"/>
                  <a:gd name="connsiteX21" fmla="*/ 4982012 w 6589581"/>
                  <a:gd name="connsiteY21" fmla="*/ 4508513 h 4614469"/>
                  <a:gd name="connsiteX22" fmla="*/ 5295521 w 6589581"/>
                  <a:gd name="connsiteY22" fmla="*/ 4495451 h 4614469"/>
                  <a:gd name="connsiteX23" fmla="*/ 5047326 w 6589581"/>
                  <a:gd name="connsiteY23" fmla="*/ 4181942 h 4614469"/>
                  <a:gd name="connsiteX24" fmla="*/ 4681566 w 6589581"/>
                  <a:gd name="connsiteY24" fmla="*/ 4195005 h 4614469"/>
                  <a:gd name="connsiteX25" fmla="*/ 4368058 w 6589581"/>
                  <a:gd name="connsiteY25" fmla="*/ 3685553 h 4614469"/>
                  <a:gd name="connsiteX26" fmla="*/ 3976172 w 6589581"/>
                  <a:gd name="connsiteY26" fmla="*/ 1242799 h 4614469"/>
                  <a:gd name="connsiteX27" fmla="*/ 4276618 w 6589581"/>
                  <a:gd name="connsiteY27" fmla="*/ 1125233 h 4614469"/>
                  <a:gd name="connsiteX28" fmla="*/ 5400024 w 6589581"/>
                  <a:gd name="connsiteY28" fmla="*/ 1308113 h 4614469"/>
                  <a:gd name="connsiteX29" fmla="*/ 6262172 w 6589581"/>
                  <a:gd name="connsiteY29" fmla="*/ 694159 h 4614469"/>
                  <a:gd name="connsiteX30" fmla="*/ 6562618 w 6589581"/>
                  <a:gd name="connsiteY30" fmla="*/ 654971 h 4614469"/>
                  <a:gd name="connsiteX31" fmla="*/ 6523429 w 6589581"/>
                  <a:gd name="connsiteY31" fmla="*/ 302273 h 4614469"/>
                  <a:gd name="connsiteX32" fmla="*/ 6105418 w 6589581"/>
                  <a:gd name="connsiteY32" fmla="*/ 276148 h 4614469"/>
                  <a:gd name="connsiteX33" fmla="*/ 6131544 w 6589581"/>
                  <a:gd name="connsiteY33" fmla="*/ 236959 h 4614469"/>
                  <a:gd name="connsiteX34" fmla="*/ 6288298 w 6589581"/>
                  <a:gd name="connsiteY34" fmla="*/ 54079 h 4614469"/>
                  <a:gd name="connsiteX35" fmla="*/ 6027041 w 6589581"/>
                  <a:gd name="connsiteY35" fmla="*/ 14891 h 4614469"/>
                  <a:gd name="connsiteX36" fmla="*/ 5922538 w 6589581"/>
                  <a:gd name="connsiteY36" fmla="*/ 276148 h 4614469"/>
                  <a:gd name="connsiteX37" fmla="*/ 5530652 w 6589581"/>
                  <a:gd name="connsiteY37" fmla="*/ 589656 h 4614469"/>
                  <a:gd name="connsiteX38" fmla="*/ 4968949 w 6589581"/>
                  <a:gd name="connsiteY38" fmla="*/ 746411 h 4614469"/>
                  <a:gd name="connsiteX39" fmla="*/ 3571224 w 6589581"/>
                  <a:gd name="connsiteY39" fmla="*/ 393713 h 4614469"/>
                  <a:gd name="connsiteX40" fmla="*/ 2983395 w 6589581"/>
                  <a:gd name="connsiteY40" fmla="*/ 537405 h 4614469"/>
                  <a:gd name="connsiteX41" fmla="*/ 2291064 w 6589581"/>
                  <a:gd name="connsiteY41" fmla="*/ 694159 h 46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581" h="4614469">
                    <a:moveTo>
                      <a:pt x="2343315" y="707222"/>
                    </a:moveTo>
                    <a:cubicBezTo>
                      <a:pt x="2003680" y="826965"/>
                      <a:pt x="1664046" y="946708"/>
                      <a:pt x="1324412" y="890102"/>
                    </a:cubicBezTo>
                    <a:cubicBezTo>
                      <a:pt x="984778" y="833496"/>
                      <a:pt x="503629" y="428548"/>
                      <a:pt x="305509" y="367588"/>
                    </a:cubicBezTo>
                    <a:cubicBezTo>
                      <a:pt x="107389" y="306628"/>
                      <a:pt x="122629" y="480799"/>
                      <a:pt x="135692" y="524342"/>
                    </a:cubicBezTo>
                    <a:cubicBezTo>
                      <a:pt x="148755" y="567885"/>
                      <a:pt x="405657" y="570062"/>
                      <a:pt x="383886" y="628845"/>
                    </a:cubicBezTo>
                    <a:cubicBezTo>
                      <a:pt x="362115" y="687628"/>
                      <a:pt x="37721" y="789953"/>
                      <a:pt x="5064" y="877039"/>
                    </a:cubicBezTo>
                    <a:cubicBezTo>
                      <a:pt x="-27593" y="964125"/>
                      <a:pt x="105213" y="1123056"/>
                      <a:pt x="187944" y="1151359"/>
                    </a:cubicBezTo>
                    <a:cubicBezTo>
                      <a:pt x="270675" y="1179662"/>
                      <a:pt x="342521" y="1012022"/>
                      <a:pt x="501452" y="1046856"/>
                    </a:cubicBezTo>
                    <a:cubicBezTo>
                      <a:pt x="660383" y="1081690"/>
                      <a:pt x="917286" y="1305936"/>
                      <a:pt x="1141532" y="1360365"/>
                    </a:cubicBezTo>
                    <a:cubicBezTo>
                      <a:pt x="1365778" y="1414794"/>
                      <a:pt x="1731537" y="1223205"/>
                      <a:pt x="1846926" y="1373428"/>
                    </a:cubicBezTo>
                    <a:cubicBezTo>
                      <a:pt x="1962315" y="1523651"/>
                      <a:pt x="1840395" y="1806679"/>
                      <a:pt x="1833864" y="2261702"/>
                    </a:cubicBezTo>
                    <a:cubicBezTo>
                      <a:pt x="1827333" y="2716725"/>
                      <a:pt x="1888292" y="3766108"/>
                      <a:pt x="1807738" y="4103565"/>
                    </a:cubicBezTo>
                    <a:cubicBezTo>
                      <a:pt x="1727184" y="4441022"/>
                      <a:pt x="1431092" y="4212422"/>
                      <a:pt x="1350538" y="4286445"/>
                    </a:cubicBezTo>
                    <a:cubicBezTo>
                      <a:pt x="1269984" y="4360468"/>
                      <a:pt x="1158949" y="4510691"/>
                      <a:pt x="1324412" y="4547702"/>
                    </a:cubicBezTo>
                    <a:cubicBezTo>
                      <a:pt x="1489875" y="4584713"/>
                      <a:pt x="2164789" y="4584713"/>
                      <a:pt x="2343315" y="4508513"/>
                    </a:cubicBezTo>
                    <a:cubicBezTo>
                      <a:pt x="2521841" y="4432313"/>
                      <a:pt x="2330252" y="4329988"/>
                      <a:pt x="2395566" y="4090502"/>
                    </a:cubicBezTo>
                    <a:cubicBezTo>
                      <a:pt x="2460880" y="3851016"/>
                      <a:pt x="2617635" y="3258833"/>
                      <a:pt x="2735201" y="3071599"/>
                    </a:cubicBezTo>
                    <a:cubicBezTo>
                      <a:pt x="2852767" y="2884365"/>
                      <a:pt x="3005167" y="2993222"/>
                      <a:pt x="3100961" y="2967096"/>
                    </a:cubicBezTo>
                    <a:cubicBezTo>
                      <a:pt x="3196755" y="2940970"/>
                      <a:pt x="3242475" y="2851708"/>
                      <a:pt x="3309966" y="2914845"/>
                    </a:cubicBezTo>
                    <a:cubicBezTo>
                      <a:pt x="3377457" y="2977982"/>
                      <a:pt x="3377457" y="3075953"/>
                      <a:pt x="3505909" y="3345919"/>
                    </a:cubicBezTo>
                    <a:cubicBezTo>
                      <a:pt x="3634361" y="3615885"/>
                      <a:pt x="3834658" y="4340873"/>
                      <a:pt x="4080675" y="4534639"/>
                    </a:cubicBezTo>
                    <a:cubicBezTo>
                      <a:pt x="4326692" y="4728405"/>
                      <a:pt x="4982012" y="4508513"/>
                      <a:pt x="4982012" y="4508513"/>
                    </a:cubicBezTo>
                    <a:cubicBezTo>
                      <a:pt x="5184486" y="4501982"/>
                      <a:pt x="5284635" y="4549879"/>
                      <a:pt x="5295521" y="4495451"/>
                    </a:cubicBezTo>
                    <a:cubicBezTo>
                      <a:pt x="5306407" y="4441023"/>
                      <a:pt x="5149652" y="4232016"/>
                      <a:pt x="5047326" y="4181942"/>
                    </a:cubicBezTo>
                    <a:cubicBezTo>
                      <a:pt x="4945000" y="4131868"/>
                      <a:pt x="4794777" y="4277736"/>
                      <a:pt x="4681566" y="4195005"/>
                    </a:cubicBezTo>
                    <a:cubicBezTo>
                      <a:pt x="4568355" y="4112274"/>
                      <a:pt x="4485624" y="4177587"/>
                      <a:pt x="4368058" y="3685553"/>
                    </a:cubicBezTo>
                    <a:cubicBezTo>
                      <a:pt x="4250492" y="3193519"/>
                      <a:pt x="3991412" y="1669519"/>
                      <a:pt x="3976172" y="1242799"/>
                    </a:cubicBezTo>
                    <a:cubicBezTo>
                      <a:pt x="3960932" y="816079"/>
                      <a:pt x="4039309" y="1114347"/>
                      <a:pt x="4276618" y="1125233"/>
                    </a:cubicBezTo>
                    <a:cubicBezTo>
                      <a:pt x="4513927" y="1136119"/>
                      <a:pt x="5069098" y="1379959"/>
                      <a:pt x="5400024" y="1308113"/>
                    </a:cubicBezTo>
                    <a:cubicBezTo>
                      <a:pt x="5730950" y="1236267"/>
                      <a:pt x="6068406" y="803016"/>
                      <a:pt x="6262172" y="694159"/>
                    </a:cubicBezTo>
                    <a:cubicBezTo>
                      <a:pt x="6455938" y="585302"/>
                      <a:pt x="6519075" y="720285"/>
                      <a:pt x="6562618" y="654971"/>
                    </a:cubicBezTo>
                    <a:cubicBezTo>
                      <a:pt x="6606161" y="589657"/>
                      <a:pt x="6599629" y="365410"/>
                      <a:pt x="6523429" y="302273"/>
                    </a:cubicBezTo>
                    <a:cubicBezTo>
                      <a:pt x="6447229" y="239136"/>
                      <a:pt x="6170732" y="287034"/>
                      <a:pt x="6105418" y="276148"/>
                    </a:cubicBezTo>
                    <a:cubicBezTo>
                      <a:pt x="6040104" y="265262"/>
                      <a:pt x="6101064" y="273970"/>
                      <a:pt x="6131544" y="236959"/>
                    </a:cubicBezTo>
                    <a:cubicBezTo>
                      <a:pt x="6162024" y="199948"/>
                      <a:pt x="6305715" y="91090"/>
                      <a:pt x="6288298" y="54079"/>
                    </a:cubicBezTo>
                    <a:cubicBezTo>
                      <a:pt x="6270881" y="17068"/>
                      <a:pt x="6088001" y="-22121"/>
                      <a:pt x="6027041" y="14891"/>
                    </a:cubicBezTo>
                    <a:cubicBezTo>
                      <a:pt x="5966081" y="51902"/>
                      <a:pt x="6005270" y="180354"/>
                      <a:pt x="5922538" y="276148"/>
                    </a:cubicBezTo>
                    <a:cubicBezTo>
                      <a:pt x="5839806" y="371942"/>
                      <a:pt x="5689583" y="511279"/>
                      <a:pt x="5530652" y="589656"/>
                    </a:cubicBezTo>
                    <a:cubicBezTo>
                      <a:pt x="5371721" y="668033"/>
                      <a:pt x="5295520" y="779068"/>
                      <a:pt x="4968949" y="746411"/>
                    </a:cubicBezTo>
                    <a:cubicBezTo>
                      <a:pt x="4642378" y="713754"/>
                      <a:pt x="3902150" y="428547"/>
                      <a:pt x="3571224" y="393713"/>
                    </a:cubicBezTo>
                    <a:cubicBezTo>
                      <a:pt x="3240298" y="358879"/>
                      <a:pt x="2983395" y="537405"/>
                      <a:pt x="2983395" y="537405"/>
                    </a:cubicBezTo>
                    <a:lnTo>
                      <a:pt x="2291064" y="694159"/>
                    </a:ln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1815737" y="2194560"/>
                <a:ext cx="5003074" cy="4101737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2596494" y="-52541"/>
              <a:ext cx="1937482" cy="2254808"/>
              <a:chOff x="2248433" y="313002"/>
              <a:chExt cx="2363123" cy="2755633"/>
            </a:xfrm>
          </p:grpSpPr>
          <p:sp>
            <p:nvSpPr>
              <p:cNvPr id="24" name="フリーフォーム 23"/>
              <p:cNvSpPr/>
              <p:nvPr/>
            </p:nvSpPr>
            <p:spPr>
              <a:xfrm rot="19389896">
                <a:off x="2248433" y="548680"/>
                <a:ext cx="2363123" cy="2519955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3004458" y="122671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3631474" y="124462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314194"/>
            <a:ext cx="1683021" cy="15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8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7824 C -0.01181 0.1412 -0.01059 0.18634 -0.00955 0.18634 C -0.00851 0.18634 -0.00746 0.1412 -0.00712 0.07824 C -0.00677 0.1412 -0.00573 0.18634 -0.00469 0.18634 C -0.00365 0.18634 -0.0026 0.1412 -0.00226 0.07824 C -0.00191 0.1412 -0.00087 0.18634 0.00017 0.18634 C 0.00122 0.18634 0.00243 0.1412 0.00278 0.07824 C 0.00313 0.1412 0.00399 0.18634 0.00521 0.18634 C 0.00625 0.18634 0.00729 0.1412 0.00764 0.07824 C 0.00799 0.1412 0.00903 0.18634 0.01007 0.18634 C 0.01129 0.18634 0.01215 0.1412 0.0125 0.07824 C 0.01302 0.1412 0.01389 0.18634 0.01493 0.18634 C 0.01615 0.18634 0.01701 0.1412 0.01754 0.07824 C 0.01788 0.1412 0.01875 0.18634 0.01997 0.18634 C 0.02101 0.18634 0.02205 0.1412 0.0224 0.07824 C 0.02274 0.1412 0.02379 0.18634 0.025 0.18634 C 0.02604 0.18634 0.02708 0.1412 0.02743 0.07824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2963 C -0.01077 0.00649 -0.04827 -0.01597 -0.06111 -0.01597 C -0.14393 -0.01597 -0.22917 0.3426 -0.22917 0.70116 C -0.22917 0.52037 -0.2717 0.3426 -0.31198 0.3426 C -0.35452 0.3426 -0.39479 0.52315 -0.39479 0.70116 C -0.39479 0.61204 -0.41615 0.52037 -0.43733 0.52037 C -0.45868 0.52037 -0.48004 0.6095 -0.48004 0.70116 C -0.48004 0.65533 -0.49063 0.61204 -0.50122 0.61204 C -0.51198 0.61204 -0.52257 0.65787 -0.52257 0.70116 C -0.52257 0.67778 -0.52813 0.65533 -0.53316 0.65533 C -0.53594 0.65533 -0.54393 0.67848 -0.54393 0.70116 C -0.54393 0.68982 -0.5467 0.67778 -0.54948 0.67778 C -0.54948 0.67524 -0.55504 0.68912 -0.55504 0.70116 C -0.55504 0.69514 -0.55504 0.68982 -0.55781 0.68982 C -0.55781 0.69237 -0.56059 0.69584 -0.56059 0.70116 C -0.56059 0.69838 -0.56059 0.69514 -0.56059 0.69237 C -0.56337 0.69237 -0.56337 0.69514 -0.56337 0.69838 C -0.56615 0.69838 -0.56615 0.69584 -0.56615 0.69237 C -0.56875 0.69237 -0.56875 0.69514 -0.56875 0.69838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31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843808" y="1841297"/>
            <a:ext cx="340237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259526" y="944724"/>
            <a:ext cx="570942" cy="44720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200" dirty="0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50" y="3753037"/>
            <a:ext cx="2892294" cy="25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951820" y="3486796"/>
            <a:ext cx="3294366" cy="2826506"/>
            <a:chOff x="2123728" y="756745"/>
            <a:chExt cx="4600589" cy="4158322"/>
          </a:xfrm>
        </p:grpSpPr>
        <p:pic>
          <p:nvPicPr>
            <p:cNvPr id="8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08720"/>
              <a:ext cx="4600589" cy="40063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フリーフォーム 8"/>
            <p:cNvSpPr/>
            <p:nvPr/>
          </p:nvSpPr>
          <p:spPr>
            <a:xfrm rot="444223">
              <a:off x="3562861" y="1042698"/>
              <a:ext cx="1218998" cy="1087821"/>
            </a:xfrm>
            <a:custGeom>
              <a:avLst/>
              <a:gdLst>
                <a:gd name="connsiteX0" fmla="*/ 0 w 557357"/>
                <a:gd name="connsiteY0" fmla="*/ 78828 h 1087821"/>
                <a:gd name="connsiteX1" fmla="*/ 204952 w 557357"/>
                <a:gd name="connsiteY1" fmla="*/ 472966 h 1087821"/>
                <a:gd name="connsiteX2" fmla="*/ 268014 w 557357"/>
                <a:gd name="connsiteY2" fmla="*/ 662152 h 1087821"/>
                <a:gd name="connsiteX3" fmla="*/ 315311 w 557357"/>
                <a:gd name="connsiteY3" fmla="*/ 709448 h 1087821"/>
                <a:gd name="connsiteX4" fmla="*/ 362607 w 557357"/>
                <a:gd name="connsiteY4" fmla="*/ 867104 h 1087821"/>
                <a:gd name="connsiteX5" fmla="*/ 378373 w 557357"/>
                <a:gd name="connsiteY5" fmla="*/ 914400 h 1087821"/>
                <a:gd name="connsiteX6" fmla="*/ 409904 w 557357"/>
                <a:gd name="connsiteY6" fmla="*/ 1087821 h 1087821"/>
                <a:gd name="connsiteX7" fmla="*/ 457200 w 557357"/>
                <a:gd name="connsiteY7" fmla="*/ 1072055 h 1087821"/>
                <a:gd name="connsiteX8" fmla="*/ 472966 w 557357"/>
                <a:gd name="connsiteY8" fmla="*/ 1024759 h 1087821"/>
                <a:gd name="connsiteX9" fmla="*/ 488732 w 557357"/>
                <a:gd name="connsiteY9" fmla="*/ 614855 h 1087821"/>
                <a:gd name="connsiteX10" fmla="*/ 520263 w 557357"/>
                <a:gd name="connsiteY10" fmla="*/ 441435 h 1087821"/>
                <a:gd name="connsiteX11" fmla="*/ 536028 w 557357"/>
                <a:gd name="connsiteY11" fmla="*/ 0 h 1087821"/>
                <a:gd name="connsiteX12" fmla="*/ 425669 w 557357"/>
                <a:gd name="connsiteY12" fmla="*/ 31531 h 1087821"/>
                <a:gd name="connsiteX13" fmla="*/ 331076 w 557357"/>
                <a:gd name="connsiteY13" fmla="*/ 63062 h 1087821"/>
                <a:gd name="connsiteX14" fmla="*/ 110359 w 557357"/>
                <a:gd name="connsiteY14" fmla="*/ 110359 h 1087821"/>
                <a:gd name="connsiteX15" fmla="*/ 47297 w 557357"/>
                <a:gd name="connsiteY15" fmla="*/ 110359 h 10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57" h="1087821">
                  <a:moveTo>
                    <a:pt x="0" y="78828"/>
                  </a:moveTo>
                  <a:cubicBezTo>
                    <a:pt x="68317" y="210207"/>
                    <a:pt x="164271" y="330583"/>
                    <a:pt x="204952" y="472966"/>
                  </a:cubicBezTo>
                  <a:cubicBezTo>
                    <a:pt x="214967" y="508018"/>
                    <a:pt x="243941" y="623636"/>
                    <a:pt x="268014" y="662152"/>
                  </a:cubicBezTo>
                  <a:cubicBezTo>
                    <a:pt x="279831" y="681059"/>
                    <a:pt x="299545" y="693683"/>
                    <a:pt x="315311" y="709448"/>
                  </a:cubicBezTo>
                  <a:cubicBezTo>
                    <a:pt x="339136" y="804749"/>
                    <a:pt x="324226" y="751962"/>
                    <a:pt x="362607" y="867104"/>
                  </a:cubicBezTo>
                  <a:cubicBezTo>
                    <a:pt x="367862" y="882869"/>
                    <a:pt x="375114" y="898104"/>
                    <a:pt x="378373" y="914400"/>
                  </a:cubicBezTo>
                  <a:cubicBezTo>
                    <a:pt x="400407" y="1024573"/>
                    <a:pt x="389733" y="966796"/>
                    <a:pt x="409904" y="1087821"/>
                  </a:cubicBezTo>
                  <a:cubicBezTo>
                    <a:pt x="425669" y="1082566"/>
                    <a:pt x="445449" y="1083806"/>
                    <a:pt x="457200" y="1072055"/>
                  </a:cubicBezTo>
                  <a:cubicBezTo>
                    <a:pt x="468951" y="1060304"/>
                    <a:pt x="471823" y="1041338"/>
                    <a:pt x="472966" y="1024759"/>
                  </a:cubicBezTo>
                  <a:cubicBezTo>
                    <a:pt x="482374" y="888347"/>
                    <a:pt x="480203" y="751324"/>
                    <a:pt x="488732" y="614855"/>
                  </a:cubicBezTo>
                  <a:cubicBezTo>
                    <a:pt x="490566" y="585506"/>
                    <a:pt x="513598" y="474758"/>
                    <a:pt x="520263" y="441435"/>
                  </a:cubicBezTo>
                  <a:cubicBezTo>
                    <a:pt x="554115" y="52132"/>
                    <a:pt x="575588" y="197797"/>
                    <a:pt x="536028" y="0"/>
                  </a:cubicBezTo>
                  <a:cubicBezTo>
                    <a:pt x="377120" y="52972"/>
                    <a:pt x="623580" y="-27841"/>
                    <a:pt x="425669" y="31531"/>
                  </a:cubicBezTo>
                  <a:cubicBezTo>
                    <a:pt x="393834" y="41081"/>
                    <a:pt x="363320" y="55001"/>
                    <a:pt x="331076" y="63062"/>
                  </a:cubicBezTo>
                  <a:cubicBezTo>
                    <a:pt x="256694" y="81658"/>
                    <a:pt x="186655" y="102729"/>
                    <a:pt x="110359" y="110359"/>
                  </a:cubicBezTo>
                  <a:cubicBezTo>
                    <a:pt x="89443" y="112451"/>
                    <a:pt x="68318" y="110359"/>
                    <a:pt x="47297" y="11035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216167" y="756745"/>
              <a:ext cx="2651978" cy="1702676"/>
            </a:xfrm>
            <a:custGeom>
              <a:avLst/>
              <a:gdLst>
                <a:gd name="connsiteX0" fmla="*/ 567558 w 2822027"/>
                <a:gd name="connsiteY0" fmla="*/ 268014 h 1702676"/>
                <a:gd name="connsiteX1" fmla="*/ 472965 w 2822027"/>
                <a:gd name="connsiteY1" fmla="*/ 252248 h 1702676"/>
                <a:gd name="connsiteX2" fmla="*/ 378372 w 2822027"/>
                <a:gd name="connsiteY2" fmla="*/ 141889 h 1702676"/>
                <a:gd name="connsiteX3" fmla="*/ 331075 w 2822027"/>
                <a:gd name="connsiteY3" fmla="*/ 110358 h 1702676"/>
                <a:gd name="connsiteX4" fmla="*/ 268013 w 2822027"/>
                <a:gd name="connsiteY4" fmla="*/ 78827 h 1702676"/>
                <a:gd name="connsiteX5" fmla="*/ 47296 w 2822027"/>
                <a:gd name="connsiteY5" fmla="*/ 15765 h 1702676"/>
                <a:gd name="connsiteX6" fmla="*/ 0 w 2822027"/>
                <a:gd name="connsiteY6" fmla="*/ 0 h 1702676"/>
                <a:gd name="connsiteX7" fmla="*/ 15765 w 2822027"/>
                <a:gd name="connsiteY7" fmla="*/ 47296 h 1702676"/>
                <a:gd name="connsiteX8" fmla="*/ 110358 w 2822027"/>
                <a:gd name="connsiteY8" fmla="*/ 94593 h 1702676"/>
                <a:gd name="connsiteX9" fmla="*/ 173420 w 2822027"/>
                <a:gd name="connsiteY9" fmla="*/ 126124 h 1702676"/>
                <a:gd name="connsiteX10" fmla="*/ 268013 w 2822027"/>
                <a:gd name="connsiteY10" fmla="*/ 189186 h 1702676"/>
                <a:gd name="connsiteX11" fmla="*/ 315310 w 2822027"/>
                <a:gd name="connsiteY11" fmla="*/ 236483 h 1702676"/>
                <a:gd name="connsiteX12" fmla="*/ 331075 w 2822027"/>
                <a:gd name="connsiteY12" fmla="*/ 299545 h 1702676"/>
                <a:gd name="connsiteX13" fmla="*/ 299544 w 2822027"/>
                <a:gd name="connsiteY13" fmla="*/ 346841 h 1702676"/>
                <a:gd name="connsiteX14" fmla="*/ 520262 w 2822027"/>
                <a:gd name="connsiteY14" fmla="*/ 425669 h 1702676"/>
                <a:gd name="connsiteX15" fmla="*/ 504496 w 2822027"/>
                <a:gd name="connsiteY15" fmla="*/ 488731 h 1702676"/>
                <a:gd name="connsiteX16" fmla="*/ 378372 w 2822027"/>
                <a:gd name="connsiteY16" fmla="*/ 599089 h 1702676"/>
                <a:gd name="connsiteX17" fmla="*/ 362606 w 2822027"/>
                <a:gd name="connsiteY17" fmla="*/ 646386 h 1702676"/>
                <a:gd name="connsiteX18" fmla="*/ 409903 w 2822027"/>
                <a:gd name="connsiteY18" fmla="*/ 677917 h 1702676"/>
                <a:gd name="connsiteX19" fmla="*/ 536027 w 2822027"/>
                <a:gd name="connsiteY19" fmla="*/ 709448 h 1702676"/>
                <a:gd name="connsiteX20" fmla="*/ 630620 w 2822027"/>
                <a:gd name="connsiteY20" fmla="*/ 740979 h 1702676"/>
                <a:gd name="connsiteX21" fmla="*/ 599089 w 2822027"/>
                <a:gd name="connsiteY21" fmla="*/ 788276 h 1702676"/>
                <a:gd name="connsiteX22" fmla="*/ 520262 w 2822027"/>
                <a:gd name="connsiteY22" fmla="*/ 945931 h 1702676"/>
                <a:gd name="connsiteX23" fmla="*/ 536027 w 2822027"/>
                <a:gd name="connsiteY23" fmla="*/ 1040524 h 1702676"/>
                <a:gd name="connsiteX24" fmla="*/ 599089 w 2822027"/>
                <a:gd name="connsiteY24" fmla="*/ 1008993 h 1702676"/>
                <a:gd name="connsiteX25" fmla="*/ 756744 w 2822027"/>
                <a:gd name="connsiteY25" fmla="*/ 993227 h 1702676"/>
                <a:gd name="connsiteX26" fmla="*/ 819806 w 2822027"/>
                <a:gd name="connsiteY26" fmla="*/ 977462 h 1702676"/>
                <a:gd name="connsiteX27" fmla="*/ 772510 w 2822027"/>
                <a:gd name="connsiteY27" fmla="*/ 993227 h 1702676"/>
                <a:gd name="connsiteX28" fmla="*/ 756744 w 2822027"/>
                <a:gd name="connsiteY28" fmla="*/ 1056289 h 1702676"/>
                <a:gd name="connsiteX29" fmla="*/ 725213 w 2822027"/>
                <a:gd name="connsiteY29" fmla="*/ 1119352 h 1702676"/>
                <a:gd name="connsiteX30" fmla="*/ 693682 w 2822027"/>
                <a:gd name="connsiteY30" fmla="*/ 1198179 h 1702676"/>
                <a:gd name="connsiteX31" fmla="*/ 677917 w 2822027"/>
                <a:gd name="connsiteY31" fmla="*/ 1418896 h 1702676"/>
                <a:gd name="connsiteX32" fmla="*/ 646386 w 2822027"/>
                <a:gd name="connsiteY32" fmla="*/ 1513489 h 1702676"/>
                <a:gd name="connsiteX33" fmla="*/ 740979 w 2822027"/>
                <a:gd name="connsiteY33" fmla="*/ 1418896 h 1702676"/>
                <a:gd name="connsiteX34" fmla="*/ 882868 w 2822027"/>
                <a:gd name="connsiteY34" fmla="*/ 1277007 h 1702676"/>
                <a:gd name="connsiteX35" fmla="*/ 930165 w 2822027"/>
                <a:gd name="connsiteY35" fmla="*/ 1119352 h 1702676"/>
                <a:gd name="connsiteX36" fmla="*/ 945931 w 2822027"/>
                <a:gd name="connsiteY36" fmla="*/ 1072055 h 1702676"/>
                <a:gd name="connsiteX37" fmla="*/ 993227 w 2822027"/>
                <a:gd name="connsiteY37" fmla="*/ 1198179 h 1702676"/>
                <a:gd name="connsiteX38" fmla="*/ 1008993 w 2822027"/>
                <a:gd name="connsiteY38" fmla="*/ 1277007 h 1702676"/>
                <a:gd name="connsiteX39" fmla="*/ 1056289 w 2822027"/>
                <a:gd name="connsiteY39" fmla="*/ 1434662 h 1702676"/>
                <a:gd name="connsiteX40" fmla="*/ 1072055 w 2822027"/>
                <a:gd name="connsiteY40" fmla="*/ 1545021 h 1702676"/>
                <a:gd name="connsiteX41" fmla="*/ 1182413 w 2822027"/>
                <a:gd name="connsiteY41" fmla="*/ 1702676 h 1702676"/>
                <a:gd name="connsiteX42" fmla="*/ 1229710 w 2822027"/>
                <a:gd name="connsiteY42" fmla="*/ 1686910 h 1702676"/>
                <a:gd name="connsiteX43" fmla="*/ 1198179 w 2822027"/>
                <a:gd name="connsiteY43" fmla="*/ 1466193 h 1702676"/>
                <a:gd name="connsiteX44" fmla="*/ 1213944 w 2822027"/>
                <a:gd name="connsiteY44" fmla="*/ 1308538 h 1702676"/>
                <a:gd name="connsiteX45" fmla="*/ 1277006 w 2822027"/>
                <a:gd name="connsiteY45" fmla="*/ 1340069 h 1702676"/>
                <a:gd name="connsiteX46" fmla="*/ 1355834 w 2822027"/>
                <a:gd name="connsiteY46" fmla="*/ 1387365 h 1702676"/>
                <a:gd name="connsiteX47" fmla="*/ 1355834 w 2822027"/>
                <a:gd name="connsiteY47" fmla="*/ 1072055 h 1702676"/>
                <a:gd name="connsiteX48" fmla="*/ 1434662 w 2822027"/>
                <a:gd name="connsiteY48" fmla="*/ 1103586 h 1702676"/>
                <a:gd name="connsiteX49" fmla="*/ 1529255 w 2822027"/>
                <a:gd name="connsiteY49" fmla="*/ 1135117 h 1702676"/>
                <a:gd name="connsiteX50" fmla="*/ 1655379 w 2822027"/>
                <a:gd name="connsiteY50" fmla="*/ 1024758 h 1702676"/>
                <a:gd name="connsiteX51" fmla="*/ 1749972 w 2822027"/>
                <a:gd name="connsiteY51" fmla="*/ 1072055 h 1702676"/>
                <a:gd name="connsiteX52" fmla="*/ 1954924 w 2822027"/>
                <a:gd name="connsiteY52" fmla="*/ 1135117 h 1702676"/>
                <a:gd name="connsiteX53" fmla="*/ 2049517 w 2822027"/>
                <a:gd name="connsiteY53" fmla="*/ 1150883 h 1702676"/>
                <a:gd name="connsiteX54" fmla="*/ 2096813 w 2822027"/>
                <a:gd name="connsiteY54" fmla="*/ 1166648 h 1702676"/>
                <a:gd name="connsiteX55" fmla="*/ 2159875 w 2822027"/>
                <a:gd name="connsiteY55" fmla="*/ 1182414 h 1702676"/>
                <a:gd name="connsiteX56" fmla="*/ 2427889 w 2822027"/>
                <a:gd name="connsiteY56" fmla="*/ 1150883 h 1702676"/>
                <a:gd name="connsiteX57" fmla="*/ 2680137 w 2822027"/>
                <a:gd name="connsiteY57" fmla="*/ 1166648 h 1702676"/>
                <a:gd name="connsiteX58" fmla="*/ 2743200 w 2822027"/>
                <a:gd name="connsiteY58" fmla="*/ 1182414 h 1702676"/>
                <a:gd name="connsiteX59" fmla="*/ 2790496 w 2822027"/>
                <a:gd name="connsiteY59" fmla="*/ 1213945 h 1702676"/>
                <a:gd name="connsiteX60" fmla="*/ 2806262 w 2822027"/>
                <a:gd name="connsiteY60" fmla="*/ 1166648 h 1702676"/>
                <a:gd name="connsiteX61" fmla="*/ 2822027 w 2822027"/>
                <a:gd name="connsiteY61" fmla="*/ 1103586 h 1702676"/>
                <a:gd name="connsiteX62" fmla="*/ 2774731 w 2822027"/>
                <a:gd name="connsiteY62" fmla="*/ 1072055 h 1702676"/>
                <a:gd name="connsiteX63" fmla="*/ 2522482 w 2822027"/>
                <a:gd name="connsiteY63" fmla="*/ 1040524 h 1702676"/>
                <a:gd name="connsiteX64" fmla="*/ 2049517 w 2822027"/>
                <a:gd name="connsiteY64" fmla="*/ 914400 h 1702676"/>
                <a:gd name="connsiteX65" fmla="*/ 1923393 w 2822027"/>
                <a:gd name="connsiteY65" fmla="*/ 851338 h 1702676"/>
                <a:gd name="connsiteX66" fmla="*/ 1781503 w 2822027"/>
                <a:gd name="connsiteY66" fmla="*/ 804041 h 1702676"/>
                <a:gd name="connsiteX67" fmla="*/ 1876096 w 2822027"/>
                <a:gd name="connsiteY67" fmla="*/ 740979 h 1702676"/>
                <a:gd name="connsiteX68" fmla="*/ 2096813 w 2822027"/>
                <a:gd name="connsiteY68" fmla="*/ 709448 h 1702676"/>
                <a:gd name="connsiteX69" fmla="*/ 2207172 w 2822027"/>
                <a:gd name="connsiteY69" fmla="*/ 614855 h 1702676"/>
                <a:gd name="connsiteX70" fmla="*/ 2191406 w 2822027"/>
                <a:gd name="connsiteY70" fmla="*/ 520262 h 1702676"/>
                <a:gd name="connsiteX71" fmla="*/ 2096813 w 2822027"/>
                <a:gd name="connsiteY71" fmla="*/ 488731 h 1702676"/>
                <a:gd name="connsiteX72" fmla="*/ 2049517 w 2822027"/>
                <a:gd name="connsiteY72" fmla="*/ 457200 h 1702676"/>
                <a:gd name="connsiteX73" fmla="*/ 1781503 w 2822027"/>
                <a:gd name="connsiteY73" fmla="*/ 441434 h 1702676"/>
                <a:gd name="connsiteX74" fmla="*/ 1655379 w 2822027"/>
                <a:gd name="connsiteY74" fmla="*/ 488731 h 1702676"/>
                <a:gd name="connsiteX75" fmla="*/ 1608082 w 2822027"/>
                <a:gd name="connsiteY75" fmla="*/ 520262 h 1702676"/>
                <a:gd name="connsiteX76" fmla="*/ 1545020 w 2822027"/>
                <a:gd name="connsiteY76" fmla="*/ 536027 h 1702676"/>
                <a:gd name="connsiteX77" fmla="*/ 1497724 w 2822027"/>
                <a:gd name="connsiteY77" fmla="*/ 551793 h 1702676"/>
                <a:gd name="connsiteX78" fmla="*/ 1497724 w 2822027"/>
                <a:gd name="connsiteY78" fmla="*/ 725214 h 1702676"/>
                <a:gd name="connsiteX79" fmla="*/ 1450427 w 2822027"/>
                <a:gd name="connsiteY79" fmla="*/ 756745 h 1702676"/>
                <a:gd name="connsiteX80" fmla="*/ 1403131 w 2822027"/>
                <a:gd name="connsiteY80" fmla="*/ 898634 h 1702676"/>
                <a:gd name="connsiteX81" fmla="*/ 1387365 w 2822027"/>
                <a:gd name="connsiteY81" fmla="*/ 945931 h 1702676"/>
                <a:gd name="connsiteX82" fmla="*/ 1355834 w 2822027"/>
                <a:gd name="connsiteY82" fmla="*/ 993227 h 1702676"/>
                <a:gd name="connsiteX83" fmla="*/ 1308537 w 2822027"/>
                <a:gd name="connsiteY83" fmla="*/ 1150883 h 1702676"/>
                <a:gd name="connsiteX84" fmla="*/ 1245475 w 2822027"/>
                <a:gd name="connsiteY84" fmla="*/ 1245476 h 1702676"/>
                <a:gd name="connsiteX85" fmla="*/ 1182413 w 2822027"/>
                <a:gd name="connsiteY85" fmla="*/ 1213945 h 1702676"/>
                <a:gd name="connsiteX86" fmla="*/ 1166648 w 2822027"/>
                <a:gd name="connsiteY86" fmla="*/ 1166648 h 1702676"/>
                <a:gd name="connsiteX87" fmla="*/ 1135117 w 2822027"/>
                <a:gd name="connsiteY87" fmla="*/ 1087821 h 1702676"/>
                <a:gd name="connsiteX88" fmla="*/ 1103586 w 2822027"/>
                <a:gd name="connsiteY88" fmla="*/ 1024758 h 1702676"/>
                <a:gd name="connsiteX89" fmla="*/ 1087820 w 2822027"/>
                <a:gd name="connsiteY89" fmla="*/ 977462 h 1702676"/>
                <a:gd name="connsiteX90" fmla="*/ 1040524 w 2822027"/>
                <a:gd name="connsiteY90" fmla="*/ 930165 h 1702676"/>
                <a:gd name="connsiteX91" fmla="*/ 1024758 w 2822027"/>
                <a:gd name="connsiteY91" fmla="*/ 882869 h 1702676"/>
                <a:gd name="connsiteX92" fmla="*/ 914400 w 2822027"/>
                <a:gd name="connsiteY92" fmla="*/ 725214 h 1702676"/>
                <a:gd name="connsiteX93" fmla="*/ 882868 w 2822027"/>
                <a:gd name="connsiteY93" fmla="*/ 614855 h 1702676"/>
                <a:gd name="connsiteX94" fmla="*/ 835572 w 2822027"/>
                <a:gd name="connsiteY94" fmla="*/ 457200 h 1702676"/>
                <a:gd name="connsiteX95" fmla="*/ 788275 w 2822027"/>
                <a:gd name="connsiteY95" fmla="*/ 409903 h 1702676"/>
                <a:gd name="connsiteX96" fmla="*/ 772510 w 2822027"/>
                <a:gd name="connsiteY96" fmla="*/ 362607 h 1702676"/>
                <a:gd name="connsiteX97" fmla="*/ 693682 w 2822027"/>
                <a:gd name="connsiteY97" fmla="*/ 252248 h 1702676"/>
                <a:gd name="connsiteX98" fmla="*/ 646386 w 2822027"/>
                <a:gd name="connsiteY98" fmla="*/ 220717 h 1702676"/>
                <a:gd name="connsiteX99" fmla="*/ 520262 w 2822027"/>
                <a:gd name="connsiteY99" fmla="*/ 173421 h 1702676"/>
                <a:gd name="connsiteX100" fmla="*/ 441434 w 2822027"/>
                <a:gd name="connsiteY100" fmla="*/ 157655 h 1702676"/>
                <a:gd name="connsiteX101" fmla="*/ 346841 w 2822027"/>
                <a:gd name="connsiteY101" fmla="*/ 126124 h 1702676"/>
                <a:gd name="connsiteX102" fmla="*/ 268013 w 2822027"/>
                <a:gd name="connsiteY102" fmla="*/ 63062 h 170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22027" h="1702676">
                  <a:moveTo>
                    <a:pt x="567558" y="268014"/>
                  </a:moveTo>
                  <a:cubicBezTo>
                    <a:pt x="536027" y="262759"/>
                    <a:pt x="499562" y="269980"/>
                    <a:pt x="472965" y="252248"/>
                  </a:cubicBezTo>
                  <a:cubicBezTo>
                    <a:pt x="432652" y="225372"/>
                    <a:pt x="412632" y="176149"/>
                    <a:pt x="378372" y="141889"/>
                  </a:cubicBezTo>
                  <a:cubicBezTo>
                    <a:pt x="364974" y="128491"/>
                    <a:pt x="347526" y="119759"/>
                    <a:pt x="331075" y="110358"/>
                  </a:cubicBezTo>
                  <a:cubicBezTo>
                    <a:pt x="310670" y="98698"/>
                    <a:pt x="289834" y="87555"/>
                    <a:pt x="268013" y="78827"/>
                  </a:cubicBezTo>
                  <a:cubicBezTo>
                    <a:pt x="181703" y="44303"/>
                    <a:pt x="141261" y="41392"/>
                    <a:pt x="47296" y="15765"/>
                  </a:cubicBezTo>
                  <a:cubicBezTo>
                    <a:pt x="31263" y="11393"/>
                    <a:pt x="15765" y="5255"/>
                    <a:pt x="0" y="0"/>
                  </a:cubicBezTo>
                  <a:cubicBezTo>
                    <a:pt x="5255" y="15765"/>
                    <a:pt x="5384" y="34319"/>
                    <a:pt x="15765" y="47296"/>
                  </a:cubicBezTo>
                  <a:cubicBezTo>
                    <a:pt x="42110" y="80226"/>
                    <a:pt x="75590" y="79692"/>
                    <a:pt x="110358" y="94593"/>
                  </a:cubicBezTo>
                  <a:cubicBezTo>
                    <a:pt x="131960" y="103851"/>
                    <a:pt x="154296" y="112464"/>
                    <a:pt x="173420" y="126124"/>
                  </a:cubicBezTo>
                  <a:cubicBezTo>
                    <a:pt x="276752" y="199933"/>
                    <a:pt x="166558" y="155368"/>
                    <a:pt x="268013" y="189186"/>
                  </a:cubicBezTo>
                  <a:cubicBezTo>
                    <a:pt x="283779" y="204952"/>
                    <a:pt x="297167" y="223524"/>
                    <a:pt x="315310" y="236483"/>
                  </a:cubicBezTo>
                  <a:cubicBezTo>
                    <a:pt x="382904" y="284765"/>
                    <a:pt x="407936" y="248305"/>
                    <a:pt x="331075" y="299545"/>
                  </a:cubicBezTo>
                  <a:cubicBezTo>
                    <a:pt x="320565" y="315310"/>
                    <a:pt x="302224" y="328084"/>
                    <a:pt x="299544" y="346841"/>
                  </a:cubicBezTo>
                  <a:cubicBezTo>
                    <a:pt x="281593" y="472504"/>
                    <a:pt x="452883" y="420486"/>
                    <a:pt x="520262" y="425669"/>
                  </a:cubicBezTo>
                  <a:cubicBezTo>
                    <a:pt x="515007" y="446690"/>
                    <a:pt x="515980" y="470357"/>
                    <a:pt x="504496" y="488731"/>
                  </a:cubicBezTo>
                  <a:cubicBezTo>
                    <a:pt x="480483" y="527152"/>
                    <a:pt x="414279" y="572159"/>
                    <a:pt x="378372" y="599089"/>
                  </a:cubicBezTo>
                  <a:cubicBezTo>
                    <a:pt x="373117" y="614855"/>
                    <a:pt x="356434" y="630956"/>
                    <a:pt x="362606" y="646386"/>
                  </a:cubicBezTo>
                  <a:cubicBezTo>
                    <a:pt x="369643" y="663979"/>
                    <a:pt x="392096" y="671442"/>
                    <a:pt x="409903" y="677917"/>
                  </a:cubicBezTo>
                  <a:cubicBezTo>
                    <a:pt x="450629" y="692726"/>
                    <a:pt x="494916" y="695744"/>
                    <a:pt x="536027" y="709448"/>
                  </a:cubicBezTo>
                  <a:lnTo>
                    <a:pt x="630620" y="740979"/>
                  </a:lnTo>
                  <a:cubicBezTo>
                    <a:pt x="620110" y="756745"/>
                    <a:pt x="607563" y="771328"/>
                    <a:pt x="599089" y="788276"/>
                  </a:cubicBezTo>
                  <a:cubicBezTo>
                    <a:pt x="507822" y="970811"/>
                    <a:pt x="591277" y="839408"/>
                    <a:pt x="520262" y="945931"/>
                  </a:cubicBezTo>
                  <a:cubicBezTo>
                    <a:pt x="525517" y="977462"/>
                    <a:pt x="511066" y="1020555"/>
                    <a:pt x="536027" y="1040524"/>
                  </a:cubicBezTo>
                  <a:cubicBezTo>
                    <a:pt x="554379" y="1055206"/>
                    <a:pt x="576109" y="1013917"/>
                    <a:pt x="599089" y="1008993"/>
                  </a:cubicBezTo>
                  <a:cubicBezTo>
                    <a:pt x="650730" y="997927"/>
                    <a:pt x="704192" y="998482"/>
                    <a:pt x="756744" y="993227"/>
                  </a:cubicBezTo>
                  <a:cubicBezTo>
                    <a:pt x="777765" y="987972"/>
                    <a:pt x="798138" y="977462"/>
                    <a:pt x="819806" y="977462"/>
                  </a:cubicBezTo>
                  <a:cubicBezTo>
                    <a:pt x="836424" y="977462"/>
                    <a:pt x="782891" y="980250"/>
                    <a:pt x="772510" y="993227"/>
                  </a:cubicBezTo>
                  <a:cubicBezTo>
                    <a:pt x="758974" y="1010147"/>
                    <a:pt x="764352" y="1036001"/>
                    <a:pt x="756744" y="1056289"/>
                  </a:cubicBezTo>
                  <a:cubicBezTo>
                    <a:pt x="748492" y="1078295"/>
                    <a:pt x="734758" y="1097875"/>
                    <a:pt x="725213" y="1119352"/>
                  </a:cubicBezTo>
                  <a:cubicBezTo>
                    <a:pt x="713719" y="1145213"/>
                    <a:pt x="704192" y="1171903"/>
                    <a:pt x="693682" y="1198179"/>
                  </a:cubicBezTo>
                  <a:cubicBezTo>
                    <a:pt x="688427" y="1271751"/>
                    <a:pt x="688858" y="1345952"/>
                    <a:pt x="677917" y="1418896"/>
                  </a:cubicBezTo>
                  <a:cubicBezTo>
                    <a:pt x="672987" y="1451765"/>
                    <a:pt x="646386" y="1513489"/>
                    <a:pt x="646386" y="1513489"/>
                  </a:cubicBezTo>
                  <a:lnTo>
                    <a:pt x="740979" y="1418896"/>
                  </a:lnTo>
                  <a:lnTo>
                    <a:pt x="882868" y="1277007"/>
                  </a:lnTo>
                  <a:cubicBezTo>
                    <a:pt x="906695" y="1181703"/>
                    <a:pt x="891783" y="1234497"/>
                    <a:pt x="930165" y="1119352"/>
                  </a:cubicBezTo>
                  <a:lnTo>
                    <a:pt x="945931" y="1072055"/>
                  </a:lnTo>
                  <a:cubicBezTo>
                    <a:pt x="998215" y="1333485"/>
                    <a:pt x="923637" y="1012607"/>
                    <a:pt x="993227" y="1198179"/>
                  </a:cubicBezTo>
                  <a:cubicBezTo>
                    <a:pt x="1002636" y="1223269"/>
                    <a:pt x="1001942" y="1251155"/>
                    <a:pt x="1008993" y="1277007"/>
                  </a:cubicBezTo>
                  <a:cubicBezTo>
                    <a:pt x="1031433" y="1359287"/>
                    <a:pt x="1042857" y="1360784"/>
                    <a:pt x="1056289" y="1434662"/>
                  </a:cubicBezTo>
                  <a:cubicBezTo>
                    <a:pt x="1062936" y="1471222"/>
                    <a:pt x="1059557" y="1510026"/>
                    <a:pt x="1072055" y="1545021"/>
                  </a:cubicBezTo>
                  <a:cubicBezTo>
                    <a:pt x="1102939" y="1631497"/>
                    <a:pt x="1127913" y="1648174"/>
                    <a:pt x="1182413" y="1702676"/>
                  </a:cubicBezTo>
                  <a:cubicBezTo>
                    <a:pt x="1198179" y="1697421"/>
                    <a:pt x="1228605" y="1703492"/>
                    <a:pt x="1229710" y="1686910"/>
                  </a:cubicBezTo>
                  <a:cubicBezTo>
                    <a:pt x="1234654" y="1612755"/>
                    <a:pt x="1198179" y="1466193"/>
                    <a:pt x="1198179" y="1466193"/>
                  </a:cubicBezTo>
                  <a:cubicBezTo>
                    <a:pt x="1203434" y="1413641"/>
                    <a:pt x="1185953" y="1353324"/>
                    <a:pt x="1213944" y="1308538"/>
                  </a:cubicBezTo>
                  <a:cubicBezTo>
                    <a:pt x="1226400" y="1288608"/>
                    <a:pt x="1256462" y="1328656"/>
                    <a:pt x="1277006" y="1340069"/>
                  </a:cubicBezTo>
                  <a:cubicBezTo>
                    <a:pt x="1303793" y="1354950"/>
                    <a:pt x="1329558" y="1371600"/>
                    <a:pt x="1355834" y="1387365"/>
                  </a:cubicBezTo>
                  <a:cubicBezTo>
                    <a:pt x="1343140" y="1298512"/>
                    <a:pt x="1313684" y="1149329"/>
                    <a:pt x="1355834" y="1072055"/>
                  </a:cubicBezTo>
                  <a:cubicBezTo>
                    <a:pt x="1369386" y="1047211"/>
                    <a:pt x="1408066" y="1093915"/>
                    <a:pt x="1434662" y="1103586"/>
                  </a:cubicBezTo>
                  <a:cubicBezTo>
                    <a:pt x="1465898" y="1114944"/>
                    <a:pt x="1529255" y="1135117"/>
                    <a:pt x="1529255" y="1135117"/>
                  </a:cubicBezTo>
                  <a:cubicBezTo>
                    <a:pt x="1509430" y="1035992"/>
                    <a:pt x="1477490" y="1012898"/>
                    <a:pt x="1655379" y="1024758"/>
                  </a:cubicBezTo>
                  <a:cubicBezTo>
                    <a:pt x="1690554" y="1027103"/>
                    <a:pt x="1717241" y="1058962"/>
                    <a:pt x="1749972" y="1072055"/>
                  </a:cubicBezTo>
                  <a:cubicBezTo>
                    <a:pt x="1794184" y="1089740"/>
                    <a:pt x="1894881" y="1123108"/>
                    <a:pt x="1954924" y="1135117"/>
                  </a:cubicBezTo>
                  <a:cubicBezTo>
                    <a:pt x="1986269" y="1141386"/>
                    <a:pt x="2018312" y="1143949"/>
                    <a:pt x="2049517" y="1150883"/>
                  </a:cubicBezTo>
                  <a:cubicBezTo>
                    <a:pt x="2065739" y="1154488"/>
                    <a:pt x="2080834" y="1162083"/>
                    <a:pt x="2096813" y="1166648"/>
                  </a:cubicBezTo>
                  <a:cubicBezTo>
                    <a:pt x="2117647" y="1172601"/>
                    <a:pt x="2138854" y="1177159"/>
                    <a:pt x="2159875" y="1182414"/>
                  </a:cubicBezTo>
                  <a:cubicBezTo>
                    <a:pt x="2250072" y="1167381"/>
                    <a:pt x="2334584" y="1150883"/>
                    <a:pt x="2427889" y="1150883"/>
                  </a:cubicBezTo>
                  <a:cubicBezTo>
                    <a:pt x="2512136" y="1150883"/>
                    <a:pt x="2596054" y="1161393"/>
                    <a:pt x="2680137" y="1166648"/>
                  </a:cubicBezTo>
                  <a:cubicBezTo>
                    <a:pt x="2701158" y="1171903"/>
                    <a:pt x="2723284" y="1173879"/>
                    <a:pt x="2743200" y="1182414"/>
                  </a:cubicBezTo>
                  <a:cubicBezTo>
                    <a:pt x="2760616" y="1189878"/>
                    <a:pt x="2772114" y="1218541"/>
                    <a:pt x="2790496" y="1213945"/>
                  </a:cubicBezTo>
                  <a:cubicBezTo>
                    <a:pt x="2806618" y="1209914"/>
                    <a:pt x="2801697" y="1182627"/>
                    <a:pt x="2806262" y="1166648"/>
                  </a:cubicBezTo>
                  <a:cubicBezTo>
                    <a:pt x="2812215" y="1145814"/>
                    <a:pt x="2816772" y="1124607"/>
                    <a:pt x="2822027" y="1103586"/>
                  </a:cubicBezTo>
                  <a:cubicBezTo>
                    <a:pt x="2806262" y="1093076"/>
                    <a:pt x="2793258" y="1076025"/>
                    <a:pt x="2774731" y="1072055"/>
                  </a:cubicBezTo>
                  <a:cubicBezTo>
                    <a:pt x="2629677" y="1040972"/>
                    <a:pt x="2632813" y="1073623"/>
                    <a:pt x="2522482" y="1040524"/>
                  </a:cubicBezTo>
                  <a:cubicBezTo>
                    <a:pt x="2105482" y="915424"/>
                    <a:pt x="2468341" y="998164"/>
                    <a:pt x="2049517" y="914400"/>
                  </a:cubicBezTo>
                  <a:cubicBezTo>
                    <a:pt x="2007476" y="893379"/>
                    <a:pt x="1967264" y="868211"/>
                    <a:pt x="1923393" y="851338"/>
                  </a:cubicBezTo>
                  <a:cubicBezTo>
                    <a:pt x="1658523" y="749465"/>
                    <a:pt x="2011489" y="919034"/>
                    <a:pt x="1781503" y="804041"/>
                  </a:cubicBezTo>
                  <a:cubicBezTo>
                    <a:pt x="1813034" y="783020"/>
                    <a:pt x="1839740" y="751672"/>
                    <a:pt x="1876096" y="740979"/>
                  </a:cubicBezTo>
                  <a:cubicBezTo>
                    <a:pt x="1964154" y="715080"/>
                    <a:pt x="2023628" y="746041"/>
                    <a:pt x="2096813" y="709448"/>
                  </a:cubicBezTo>
                  <a:cubicBezTo>
                    <a:pt x="2144836" y="685436"/>
                    <a:pt x="2168380" y="653647"/>
                    <a:pt x="2207172" y="614855"/>
                  </a:cubicBezTo>
                  <a:cubicBezTo>
                    <a:pt x="2201917" y="583324"/>
                    <a:pt x="2212456" y="544319"/>
                    <a:pt x="2191406" y="520262"/>
                  </a:cubicBezTo>
                  <a:cubicBezTo>
                    <a:pt x="2169519" y="495249"/>
                    <a:pt x="2127185" y="502230"/>
                    <a:pt x="2096813" y="488731"/>
                  </a:cubicBezTo>
                  <a:cubicBezTo>
                    <a:pt x="2079498" y="481036"/>
                    <a:pt x="2068255" y="460011"/>
                    <a:pt x="2049517" y="457200"/>
                  </a:cubicBezTo>
                  <a:cubicBezTo>
                    <a:pt x="1961015" y="443925"/>
                    <a:pt x="1870841" y="446689"/>
                    <a:pt x="1781503" y="441434"/>
                  </a:cubicBezTo>
                  <a:cubicBezTo>
                    <a:pt x="1740569" y="455079"/>
                    <a:pt x="1693081" y="469880"/>
                    <a:pt x="1655379" y="488731"/>
                  </a:cubicBezTo>
                  <a:cubicBezTo>
                    <a:pt x="1638431" y="497205"/>
                    <a:pt x="1625498" y="512798"/>
                    <a:pt x="1608082" y="520262"/>
                  </a:cubicBezTo>
                  <a:cubicBezTo>
                    <a:pt x="1588166" y="528797"/>
                    <a:pt x="1565854" y="530074"/>
                    <a:pt x="1545020" y="536027"/>
                  </a:cubicBezTo>
                  <a:cubicBezTo>
                    <a:pt x="1529041" y="540592"/>
                    <a:pt x="1513489" y="546538"/>
                    <a:pt x="1497724" y="551793"/>
                  </a:cubicBezTo>
                  <a:cubicBezTo>
                    <a:pt x="1506871" y="606678"/>
                    <a:pt x="1528998" y="670484"/>
                    <a:pt x="1497724" y="725214"/>
                  </a:cubicBezTo>
                  <a:cubicBezTo>
                    <a:pt x="1488323" y="741665"/>
                    <a:pt x="1466193" y="746235"/>
                    <a:pt x="1450427" y="756745"/>
                  </a:cubicBezTo>
                  <a:lnTo>
                    <a:pt x="1403131" y="898634"/>
                  </a:lnTo>
                  <a:cubicBezTo>
                    <a:pt x="1397876" y="914400"/>
                    <a:pt x="1396583" y="932104"/>
                    <a:pt x="1387365" y="945931"/>
                  </a:cubicBezTo>
                  <a:lnTo>
                    <a:pt x="1355834" y="993227"/>
                  </a:lnTo>
                  <a:cubicBezTo>
                    <a:pt x="1347021" y="1028477"/>
                    <a:pt x="1323888" y="1127856"/>
                    <a:pt x="1308537" y="1150883"/>
                  </a:cubicBezTo>
                  <a:lnTo>
                    <a:pt x="1245475" y="1245476"/>
                  </a:lnTo>
                  <a:cubicBezTo>
                    <a:pt x="1224454" y="1234966"/>
                    <a:pt x="1199031" y="1230563"/>
                    <a:pt x="1182413" y="1213945"/>
                  </a:cubicBezTo>
                  <a:cubicBezTo>
                    <a:pt x="1170662" y="1202194"/>
                    <a:pt x="1172483" y="1182208"/>
                    <a:pt x="1166648" y="1166648"/>
                  </a:cubicBezTo>
                  <a:cubicBezTo>
                    <a:pt x="1156711" y="1140150"/>
                    <a:pt x="1146611" y="1113682"/>
                    <a:pt x="1135117" y="1087821"/>
                  </a:cubicBezTo>
                  <a:cubicBezTo>
                    <a:pt x="1125572" y="1066344"/>
                    <a:pt x="1112844" y="1046360"/>
                    <a:pt x="1103586" y="1024758"/>
                  </a:cubicBezTo>
                  <a:cubicBezTo>
                    <a:pt x="1097040" y="1009483"/>
                    <a:pt x="1097038" y="991289"/>
                    <a:pt x="1087820" y="977462"/>
                  </a:cubicBezTo>
                  <a:cubicBezTo>
                    <a:pt x="1075453" y="958911"/>
                    <a:pt x="1056289" y="945931"/>
                    <a:pt x="1040524" y="930165"/>
                  </a:cubicBezTo>
                  <a:cubicBezTo>
                    <a:pt x="1035269" y="914400"/>
                    <a:pt x="1032829" y="897396"/>
                    <a:pt x="1024758" y="882869"/>
                  </a:cubicBezTo>
                  <a:cubicBezTo>
                    <a:pt x="997031" y="832961"/>
                    <a:pt x="949827" y="772450"/>
                    <a:pt x="914400" y="725214"/>
                  </a:cubicBezTo>
                  <a:cubicBezTo>
                    <a:pt x="896844" y="672548"/>
                    <a:pt x="896064" y="674238"/>
                    <a:pt x="882868" y="614855"/>
                  </a:cubicBezTo>
                  <a:cubicBezTo>
                    <a:pt x="870067" y="557250"/>
                    <a:pt x="868064" y="509186"/>
                    <a:pt x="835572" y="457200"/>
                  </a:cubicBezTo>
                  <a:cubicBezTo>
                    <a:pt x="823755" y="438293"/>
                    <a:pt x="804041" y="425669"/>
                    <a:pt x="788275" y="409903"/>
                  </a:cubicBezTo>
                  <a:cubicBezTo>
                    <a:pt x="783020" y="394138"/>
                    <a:pt x="779942" y="377471"/>
                    <a:pt x="772510" y="362607"/>
                  </a:cubicBezTo>
                  <a:cubicBezTo>
                    <a:pt x="763557" y="344701"/>
                    <a:pt x="700825" y="259391"/>
                    <a:pt x="693682" y="252248"/>
                  </a:cubicBezTo>
                  <a:cubicBezTo>
                    <a:pt x="680284" y="238850"/>
                    <a:pt x="662837" y="230118"/>
                    <a:pt x="646386" y="220717"/>
                  </a:cubicBezTo>
                  <a:cubicBezTo>
                    <a:pt x="588214" y="187476"/>
                    <a:pt x="583749" y="187529"/>
                    <a:pt x="520262" y="173421"/>
                  </a:cubicBezTo>
                  <a:cubicBezTo>
                    <a:pt x="494104" y="167608"/>
                    <a:pt x="467286" y="164706"/>
                    <a:pt x="441434" y="157655"/>
                  </a:cubicBezTo>
                  <a:cubicBezTo>
                    <a:pt x="409369" y="148910"/>
                    <a:pt x="346841" y="126124"/>
                    <a:pt x="346841" y="126124"/>
                  </a:cubicBezTo>
                  <a:cubicBezTo>
                    <a:pt x="291235" y="70518"/>
                    <a:pt x="319486" y="88798"/>
                    <a:pt x="268013" y="63062"/>
                  </a:cubicBezTo>
                </a:path>
              </a:pathLst>
            </a:cu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3549984" y="2151975"/>
              <a:ext cx="2306547" cy="397561"/>
            </a:xfrm>
            <a:custGeom>
              <a:avLst/>
              <a:gdLst>
                <a:gd name="connsiteX0" fmla="*/ 422926 w 2306547"/>
                <a:gd name="connsiteY0" fmla="*/ 228618 h 397561"/>
                <a:gd name="connsiteX1" fmla="*/ 2046775 w 2306547"/>
                <a:gd name="connsiteY1" fmla="*/ 181322 h 397561"/>
                <a:gd name="connsiteX2" fmla="*/ 2188664 w 2306547"/>
                <a:gd name="connsiteY2" fmla="*/ 165556 h 397561"/>
                <a:gd name="connsiteX3" fmla="*/ 2299023 w 2306547"/>
                <a:gd name="connsiteY3" fmla="*/ 149791 h 397561"/>
                <a:gd name="connsiteX4" fmla="*/ 1384623 w 2306547"/>
                <a:gd name="connsiteY4" fmla="*/ 165556 h 397561"/>
                <a:gd name="connsiteX5" fmla="*/ 1148140 w 2306547"/>
                <a:gd name="connsiteY5" fmla="*/ 181322 h 397561"/>
                <a:gd name="connsiteX6" fmla="*/ 754002 w 2306547"/>
                <a:gd name="connsiteY6" fmla="*/ 197087 h 397561"/>
                <a:gd name="connsiteX7" fmla="*/ 643644 w 2306547"/>
                <a:gd name="connsiteY7" fmla="*/ 228618 h 397561"/>
                <a:gd name="connsiteX8" fmla="*/ 375630 w 2306547"/>
                <a:gd name="connsiteY8" fmla="*/ 260149 h 397561"/>
                <a:gd name="connsiteX9" fmla="*/ 675175 w 2306547"/>
                <a:gd name="connsiteY9" fmla="*/ 149791 h 397561"/>
                <a:gd name="connsiteX10" fmla="*/ 990485 w 2306547"/>
                <a:gd name="connsiteY10" fmla="*/ 86728 h 397561"/>
                <a:gd name="connsiteX11" fmla="*/ 1479216 w 2306547"/>
                <a:gd name="connsiteY11" fmla="*/ 39432 h 397561"/>
                <a:gd name="connsiteX12" fmla="*/ 1589575 w 2306547"/>
                <a:gd name="connsiteY12" fmla="*/ 7901 h 397561"/>
                <a:gd name="connsiteX13" fmla="*/ 1494982 w 2306547"/>
                <a:gd name="connsiteY13" fmla="*/ 23666 h 397561"/>
                <a:gd name="connsiteX14" fmla="*/ 1148140 w 2306547"/>
                <a:gd name="connsiteY14" fmla="*/ 86728 h 397561"/>
                <a:gd name="connsiteX15" fmla="*/ 880126 w 2306547"/>
                <a:gd name="connsiteY15" fmla="*/ 134025 h 397561"/>
                <a:gd name="connsiteX16" fmla="*/ 1305795 w 2306547"/>
                <a:gd name="connsiteY16" fmla="*/ 70963 h 397561"/>
                <a:gd name="connsiteX17" fmla="*/ 1384623 w 2306547"/>
                <a:gd name="connsiteY17" fmla="*/ 55197 h 397561"/>
                <a:gd name="connsiteX18" fmla="*/ 1305795 w 2306547"/>
                <a:gd name="connsiteY18" fmla="*/ 86728 h 397561"/>
                <a:gd name="connsiteX19" fmla="*/ 1132375 w 2306547"/>
                <a:gd name="connsiteY19" fmla="*/ 102494 h 397561"/>
                <a:gd name="connsiteX20" fmla="*/ 675175 w 2306547"/>
                <a:gd name="connsiteY20" fmla="*/ 165556 h 397561"/>
                <a:gd name="connsiteX21" fmla="*/ 265271 w 2306547"/>
                <a:gd name="connsiteY21" fmla="*/ 244384 h 397561"/>
                <a:gd name="connsiteX22" fmla="*/ 359864 w 2306547"/>
                <a:gd name="connsiteY22" fmla="*/ 228618 h 397561"/>
                <a:gd name="connsiteX23" fmla="*/ 785533 w 2306547"/>
                <a:gd name="connsiteY23" fmla="*/ 181322 h 397561"/>
                <a:gd name="connsiteX24" fmla="*/ 943188 w 2306547"/>
                <a:gd name="connsiteY24" fmla="*/ 149791 h 397561"/>
                <a:gd name="connsiteX25" fmla="*/ 1211202 w 2306547"/>
                <a:gd name="connsiteY25" fmla="*/ 118259 h 397561"/>
                <a:gd name="connsiteX26" fmla="*/ 958954 w 2306547"/>
                <a:gd name="connsiteY26" fmla="*/ 149791 h 397561"/>
                <a:gd name="connsiteX27" fmla="*/ 848595 w 2306547"/>
                <a:gd name="connsiteY27" fmla="*/ 165556 h 397561"/>
                <a:gd name="connsiteX28" fmla="*/ 485988 w 2306547"/>
                <a:gd name="connsiteY28" fmla="*/ 228618 h 397561"/>
                <a:gd name="connsiteX29" fmla="*/ 359864 w 2306547"/>
                <a:gd name="connsiteY29" fmla="*/ 244384 h 397561"/>
                <a:gd name="connsiteX30" fmla="*/ 422926 w 2306547"/>
                <a:gd name="connsiteY30" fmla="*/ 228618 h 397561"/>
                <a:gd name="connsiteX31" fmla="*/ 564816 w 2306547"/>
                <a:gd name="connsiteY31" fmla="*/ 212853 h 397561"/>
                <a:gd name="connsiteX32" fmla="*/ 738237 w 2306547"/>
                <a:gd name="connsiteY32" fmla="*/ 181322 h 397561"/>
                <a:gd name="connsiteX33" fmla="*/ 1163906 w 2306547"/>
                <a:gd name="connsiteY33" fmla="*/ 118259 h 397561"/>
                <a:gd name="connsiteX34" fmla="*/ 1715699 w 2306547"/>
                <a:gd name="connsiteY34" fmla="*/ 55197 h 397561"/>
                <a:gd name="connsiteX35" fmla="*/ 1589575 w 2306547"/>
                <a:gd name="connsiteY35" fmla="*/ 118259 h 397561"/>
                <a:gd name="connsiteX36" fmla="*/ 1479216 w 2306547"/>
                <a:gd name="connsiteY36" fmla="*/ 134025 h 397561"/>
                <a:gd name="connsiteX37" fmla="*/ 1006250 w 2306547"/>
                <a:gd name="connsiteY37" fmla="*/ 212853 h 397561"/>
                <a:gd name="connsiteX38" fmla="*/ 485988 w 2306547"/>
                <a:gd name="connsiteY38" fmla="*/ 307446 h 397561"/>
                <a:gd name="connsiteX39" fmla="*/ 422926 w 2306547"/>
                <a:gd name="connsiteY39" fmla="*/ 323211 h 397561"/>
                <a:gd name="connsiteX40" fmla="*/ 643644 w 2306547"/>
                <a:gd name="connsiteY40" fmla="*/ 307446 h 397561"/>
                <a:gd name="connsiteX41" fmla="*/ 943188 w 2306547"/>
                <a:gd name="connsiteY41" fmla="*/ 244384 h 397561"/>
                <a:gd name="connsiteX42" fmla="*/ 1069313 w 2306547"/>
                <a:gd name="connsiteY42" fmla="*/ 228618 h 397561"/>
                <a:gd name="connsiteX43" fmla="*/ 927423 w 2306547"/>
                <a:gd name="connsiteY43" fmla="*/ 244384 h 397561"/>
                <a:gd name="connsiteX44" fmla="*/ 564816 w 2306547"/>
                <a:gd name="connsiteY44" fmla="*/ 307446 h 397561"/>
                <a:gd name="connsiteX45" fmla="*/ 344099 w 2306547"/>
                <a:gd name="connsiteY45" fmla="*/ 323211 h 397561"/>
                <a:gd name="connsiteX46" fmla="*/ 13023 w 2306547"/>
                <a:gd name="connsiteY46" fmla="*/ 386273 h 397561"/>
                <a:gd name="connsiteX47" fmla="*/ 233740 w 2306547"/>
                <a:gd name="connsiteY47" fmla="*/ 370508 h 397561"/>
                <a:gd name="connsiteX48" fmla="*/ 485988 w 2306547"/>
                <a:gd name="connsiteY48" fmla="*/ 323211 h 397561"/>
                <a:gd name="connsiteX49" fmla="*/ 627878 w 2306547"/>
                <a:gd name="connsiteY49" fmla="*/ 307446 h 397561"/>
                <a:gd name="connsiteX50" fmla="*/ 864361 w 2306547"/>
                <a:gd name="connsiteY50" fmla="*/ 275915 h 397561"/>
                <a:gd name="connsiteX51" fmla="*/ 1163906 w 2306547"/>
                <a:gd name="connsiteY51" fmla="*/ 275915 h 397561"/>
                <a:gd name="connsiteX52" fmla="*/ 1100844 w 2306547"/>
                <a:gd name="connsiteY52" fmla="*/ 291680 h 397561"/>
                <a:gd name="connsiteX53" fmla="*/ 880126 w 2306547"/>
                <a:gd name="connsiteY53" fmla="*/ 323211 h 397561"/>
                <a:gd name="connsiteX54" fmla="*/ 675175 w 2306547"/>
                <a:gd name="connsiteY54" fmla="*/ 338977 h 3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06547" h="397561">
                  <a:moveTo>
                    <a:pt x="422926" y="228618"/>
                  </a:moveTo>
                  <a:lnTo>
                    <a:pt x="2046775" y="181322"/>
                  </a:lnTo>
                  <a:cubicBezTo>
                    <a:pt x="2094332" y="179624"/>
                    <a:pt x="2141444" y="171458"/>
                    <a:pt x="2188664" y="165556"/>
                  </a:cubicBezTo>
                  <a:cubicBezTo>
                    <a:pt x="2225537" y="160947"/>
                    <a:pt x="2336183" y="149791"/>
                    <a:pt x="2299023" y="149791"/>
                  </a:cubicBezTo>
                  <a:cubicBezTo>
                    <a:pt x="1994178" y="149791"/>
                    <a:pt x="1689423" y="160301"/>
                    <a:pt x="1384623" y="165556"/>
                  </a:cubicBezTo>
                  <a:lnTo>
                    <a:pt x="1148140" y="181322"/>
                  </a:lnTo>
                  <a:cubicBezTo>
                    <a:pt x="1016820" y="187888"/>
                    <a:pt x="884912" y="184814"/>
                    <a:pt x="754002" y="197087"/>
                  </a:cubicBezTo>
                  <a:cubicBezTo>
                    <a:pt x="715911" y="200658"/>
                    <a:pt x="681053" y="220602"/>
                    <a:pt x="643644" y="228618"/>
                  </a:cubicBezTo>
                  <a:cubicBezTo>
                    <a:pt x="582646" y="241689"/>
                    <a:pt x="425798" y="255132"/>
                    <a:pt x="375630" y="260149"/>
                  </a:cubicBezTo>
                  <a:cubicBezTo>
                    <a:pt x="478654" y="218939"/>
                    <a:pt x="568483" y="179428"/>
                    <a:pt x="675175" y="149791"/>
                  </a:cubicBezTo>
                  <a:cubicBezTo>
                    <a:pt x="732596" y="133840"/>
                    <a:pt x="941382" y="92574"/>
                    <a:pt x="990485" y="86728"/>
                  </a:cubicBezTo>
                  <a:cubicBezTo>
                    <a:pt x="1153009" y="67380"/>
                    <a:pt x="1479216" y="39432"/>
                    <a:pt x="1479216" y="39432"/>
                  </a:cubicBezTo>
                  <a:cubicBezTo>
                    <a:pt x="1516002" y="28922"/>
                    <a:pt x="1562522" y="34954"/>
                    <a:pt x="1589575" y="7901"/>
                  </a:cubicBezTo>
                  <a:cubicBezTo>
                    <a:pt x="1612178" y="-14702"/>
                    <a:pt x="1526400" y="17775"/>
                    <a:pt x="1494982" y="23666"/>
                  </a:cubicBezTo>
                  <a:cubicBezTo>
                    <a:pt x="1348646" y="51104"/>
                    <a:pt x="1301901" y="66226"/>
                    <a:pt x="1148140" y="86728"/>
                  </a:cubicBezTo>
                  <a:cubicBezTo>
                    <a:pt x="647581" y="153470"/>
                    <a:pt x="403692" y="163803"/>
                    <a:pt x="880126" y="134025"/>
                  </a:cubicBezTo>
                  <a:cubicBezTo>
                    <a:pt x="1022016" y="113004"/>
                    <a:pt x="1165142" y="99094"/>
                    <a:pt x="1305795" y="70963"/>
                  </a:cubicBezTo>
                  <a:cubicBezTo>
                    <a:pt x="1332071" y="65708"/>
                    <a:pt x="1384623" y="28401"/>
                    <a:pt x="1384623" y="55197"/>
                  </a:cubicBezTo>
                  <a:cubicBezTo>
                    <a:pt x="1384623" y="83497"/>
                    <a:pt x="1333610" y="81513"/>
                    <a:pt x="1305795" y="86728"/>
                  </a:cubicBezTo>
                  <a:cubicBezTo>
                    <a:pt x="1248744" y="97425"/>
                    <a:pt x="1190182" y="97239"/>
                    <a:pt x="1132375" y="102494"/>
                  </a:cubicBezTo>
                  <a:cubicBezTo>
                    <a:pt x="600214" y="225301"/>
                    <a:pt x="1291932" y="77448"/>
                    <a:pt x="675175" y="165556"/>
                  </a:cubicBezTo>
                  <a:cubicBezTo>
                    <a:pt x="537435" y="185233"/>
                    <a:pt x="401707" y="217097"/>
                    <a:pt x="265271" y="244384"/>
                  </a:cubicBezTo>
                  <a:cubicBezTo>
                    <a:pt x="233926" y="250653"/>
                    <a:pt x="328094" y="232148"/>
                    <a:pt x="359864" y="228618"/>
                  </a:cubicBezTo>
                  <a:cubicBezTo>
                    <a:pt x="501754" y="212853"/>
                    <a:pt x="645543" y="209320"/>
                    <a:pt x="785533" y="181322"/>
                  </a:cubicBezTo>
                  <a:cubicBezTo>
                    <a:pt x="838085" y="170812"/>
                    <a:pt x="890411" y="159105"/>
                    <a:pt x="943188" y="149791"/>
                  </a:cubicBezTo>
                  <a:cubicBezTo>
                    <a:pt x="1034342" y="133705"/>
                    <a:pt x="1118174" y="127562"/>
                    <a:pt x="1211202" y="118259"/>
                  </a:cubicBezTo>
                  <a:cubicBezTo>
                    <a:pt x="1093591" y="157464"/>
                    <a:pt x="1202380" y="125448"/>
                    <a:pt x="958954" y="149791"/>
                  </a:cubicBezTo>
                  <a:cubicBezTo>
                    <a:pt x="921979" y="153489"/>
                    <a:pt x="885205" y="159189"/>
                    <a:pt x="848595" y="165556"/>
                  </a:cubicBezTo>
                  <a:cubicBezTo>
                    <a:pt x="568452" y="214277"/>
                    <a:pt x="677287" y="203111"/>
                    <a:pt x="485988" y="228618"/>
                  </a:cubicBezTo>
                  <a:cubicBezTo>
                    <a:pt x="443991" y="234218"/>
                    <a:pt x="402233" y="244384"/>
                    <a:pt x="359864" y="244384"/>
                  </a:cubicBezTo>
                  <a:cubicBezTo>
                    <a:pt x="338196" y="244384"/>
                    <a:pt x="401510" y="231913"/>
                    <a:pt x="422926" y="228618"/>
                  </a:cubicBezTo>
                  <a:cubicBezTo>
                    <a:pt x="469960" y="221382"/>
                    <a:pt x="517755" y="219912"/>
                    <a:pt x="564816" y="212853"/>
                  </a:cubicBezTo>
                  <a:cubicBezTo>
                    <a:pt x="622921" y="204137"/>
                    <a:pt x="680201" y="190486"/>
                    <a:pt x="738237" y="181322"/>
                  </a:cubicBezTo>
                  <a:cubicBezTo>
                    <a:pt x="879920" y="158951"/>
                    <a:pt x="1021489" y="135349"/>
                    <a:pt x="1163906" y="118259"/>
                  </a:cubicBezTo>
                  <a:cubicBezTo>
                    <a:pt x="1892074" y="30878"/>
                    <a:pt x="1247769" y="133185"/>
                    <a:pt x="1715699" y="55197"/>
                  </a:cubicBezTo>
                  <a:cubicBezTo>
                    <a:pt x="1673658" y="76218"/>
                    <a:pt x="1634167" y="103395"/>
                    <a:pt x="1589575" y="118259"/>
                  </a:cubicBezTo>
                  <a:cubicBezTo>
                    <a:pt x="1554322" y="130010"/>
                    <a:pt x="1515654" y="126737"/>
                    <a:pt x="1479216" y="134025"/>
                  </a:cubicBezTo>
                  <a:cubicBezTo>
                    <a:pt x="1067846" y="216299"/>
                    <a:pt x="1334985" y="185458"/>
                    <a:pt x="1006250" y="212853"/>
                  </a:cubicBezTo>
                  <a:cubicBezTo>
                    <a:pt x="689584" y="299216"/>
                    <a:pt x="951931" y="235763"/>
                    <a:pt x="485988" y="307446"/>
                  </a:cubicBezTo>
                  <a:cubicBezTo>
                    <a:pt x="464572" y="310741"/>
                    <a:pt x="401258" y="323211"/>
                    <a:pt x="422926" y="323211"/>
                  </a:cubicBezTo>
                  <a:cubicBezTo>
                    <a:pt x="496686" y="323211"/>
                    <a:pt x="570071" y="312701"/>
                    <a:pt x="643644" y="307446"/>
                  </a:cubicBezTo>
                  <a:cubicBezTo>
                    <a:pt x="843942" y="257371"/>
                    <a:pt x="782737" y="265777"/>
                    <a:pt x="943188" y="244384"/>
                  </a:cubicBezTo>
                  <a:cubicBezTo>
                    <a:pt x="985185" y="238784"/>
                    <a:pt x="1111682" y="228618"/>
                    <a:pt x="1069313" y="228618"/>
                  </a:cubicBezTo>
                  <a:cubicBezTo>
                    <a:pt x="1021725" y="228618"/>
                    <a:pt x="974440" y="237038"/>
                    <a:pt x="927423" y="244384"/>
                  </a:cubicBezTo>
                  <a:cubicBezTo>
                    <a:pt x="806210" y="263324"/>
                    <a:pt x="686394" y="291017"/>
                    <a:pt x="564816" y="307446"/>
                  </a:cubicBezTo>
                  <a:cubicBezTo>
                    <a:pt x="491721" y="317324"/>
                    <a:pt x="417671" y="317956"/>
                    <a:pt x="344099" y="323211"/>
                  </a:cubicBezTo>
                  <a:cubicBezTo>
                    <a:pt x="233740" y="344232"/>
                    <a:pt x="116282" y="342019"/>
                    <a:pt x="13023" y="386273"/>
                  </a:cubicBezTo>
                  <a:cubicBezTo>
                    <a:pt x="-54773" y="415329"/>
                    <a:pt x="160627" y="380256"/>
                    <a:pt x="233740" y="370508"/>
                  </a:cubicBezTo>
                  <a:cubicBezTo>
                    <a:pt x="318538" y="359202"/>
                    <a:pt x="401514" y="336727"/>
                    <a:pt x="485988" y="323211"/>
                  </a:cubicBezTo>
                  <a:cubicBezTo>
                    <a:pt x="532978" y="315693"/>
                    <a:pt x="580708" y="313735"/>
                    <a:pt x="627878" y="307446"/>
                  </a:cubicBezTo>
                  <a:cubicBezTo>
                    <a:pt x="981712" y="260268"/>
                    <a:pt x="374649" y="330326"/>
                    <a:pt x="864361" y="275915"/>
                  </a:cubicBezTo>
                  <a:cubicBezTo>
                    <a:pt x="980533" y="237189"/>
                    <a:pt x="951076" y="240443"/>
                    <a:pt x="1163906" y="275915"/>
                  </a:cubicBezTo>
                  <a:cubicBezTo>
                    <a:pt x="1185279" y="279477"/>
                    <a:pt x="1122217" y="288118"/>
                    <a:pt x="1100844" y="291680"/>
                  </a:cubicBezTo>
                  <a:cubicBezTo>
                    <a:pt x="1027536" y="303898"/>
                    <a:pt x="954227" y="317511"/>
                    <a:pt x="880126" y="323211"/>
                  </a:cubicBezTo>
                  <a:lnTo>
                    <a:pt x="675175" y="33897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3139397" y="2893950"/>
            <a:ext cx="301909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ja-JP" alt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創世記３：１５</a:t>
            </a:r>
          </a:p>
        </p:txBody>
      </p:sp>
    </p:spTree>
    <p:extLst>
      <p:ext uri="{BB962C8B-B14F-4D97-AF65-F5344CB8AC3E}">
        <p14:creationId xmlns:p14="http://schemas.microsoft.com/office/powerpoint/2010/main" val="2489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kiya tsurumi\AppData\Local\Microsoft\Windows\Temporary Internet Files\Content.IE5\EWH51721\MP9004388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971601"/>
            <a:ext cx="11521280" cy="865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ikiya tsurumi\AppData\Local\Microsoft\Windows\Temporary Internet Files\Content.IE5\EWH51721\MP90042775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437" y="-3339752"/>
            <a:ext cx="10261140" cy="132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8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9371"/>
            <a:ext cx="2848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5633"/>
            <a:ext cx="2848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76" y="4193704"/>
            <a:ext cx="2848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081754" y="984045"/>
            <a:ext cx="3446964" cy="4680520"/>
            <a:chOff x="1752211" y="-52541"/>
            <a:chExt cx="4427666" cy="6162314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1752211" y="1495304"/>
              <a:ext cx="4427666" cy="4614469"/>
              <a:chOff x="1368470" y="2124950"/>
              <a:chExt cx="5672843" cy="4614469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1368470" y="2124950"/>
                <a:ext cx="5672843" cy="4614469"/>
              </a:xfrm>
              <a:custGeom>
                <a:avLst/>
                <a:gdLst>
                  <a:gd name="connsiteX0" fmla="*/ 2343315 w 6589581"/>
                  <a:gd name="connsiteY0" fmla="*/ 707222 h 4614469"/>
                  <a:gd name="connsiteX1" fmla="*/ 1324412 w 6589581"/>
                  <a:gd name="connsiteY1" fmla="*/ 890102 h 4614469"/>
                  <a:gd name="connsiteX2" fmla="*/ 305509 w 6589581"/>
                  <a:gd name="connsiteY2" fmla="*/ 367588 h 4614469"/>
                  <a:gd name="connsiteX3" fmla="*/ 135692 w 6589581"/>
                  <a:gd name="connsiteY3" fmla="*/ 524342 h 4614469"/>
                  <a:gd name="connsiteX4" fmla="*/ 383886 w 6589581"/>
                  <a:gd name="connsiteY4" fmla="*/ 628845 h 4614469"/>
                  <a:gd name="connsiteX5" fmla="*/ 5064 w 6589581"/>
                  <a:gd name="connsiteY5" fmla="*/ 877039 h 4614469"/>
                  <a:gd name="connsiteX6" fmla="*/ 187944 w 6589581"/>
                  <a:gd name="connsiteY6" fmla="*/ 1151359 h 4614469"/>
                  <a:gd name="connsiteX7" fmla="*/ 501452 w 6589581"/>
                  <a:gd name="connsiteY7" fmla="*/ 1046856 h 4614469"/>
                  <a:gd name="connsiteX8" fmla="*/ 1141532 w 6589581"/>
                  <a:gd name="connsiteY8" fmla="*/ 1360365 h 4614469"/>
                  <a:gd name="connsiteX9" fmla="*/ 1846926 w 6589581"/>
                  <a:gd name="connsiteY9" fmla="*/ 1373428 h 4614469"/>
                  <a:gd name="connsiteX10" fmla="*/ 1833864 w 6589581"/>
                  <a:gd name="connsiteY10" fmla="*/ 2261702 h 4614469"/>
                  <a:gd name="connsiteX11" fmla="*/ 1807738 w 6589581"/>
                  <a:gd name="connsiteY11" fmla="*/ 4103565 h 4614469"/>
                  <a:gd name="connsiteX12" fmla="*/ 1350538 w 6589581"/>
                  <a:gd name="connsiteY12" fmla="*/ 4286445 h 4614469"/>
                  <a:gd name="connsiteX13" fmla="*/ 1324412 w 6589581"/>
                  <a:gd name="connsiteY13" fmla="*/ 4547702 h 4614469"/>
                  <a:gd name="connsiteX14" fmla="*/ 2343315 w 6589581"/>
                  <a:gd name="connsiteY14" fmla="*/ 4508513 h 4614469"/>
                  <a:gd name="connsiteX15" fmla="*/ 2395566 w 6589581"/>
                  <a:gd name="connsiteY15" fmla="*/ 4090502 h 4614469"/>
                  <a:gd name="connsiteX16" fmla="*/ 2735201 w 6589581"/>
                  <a:gd name="connsiteY16" fmla="*/ 3071599 h 4614469"/>
                  <a:gd name="connsiteX17" fmla="*/ 3100961 w 6589581"/>
                  <a:gd name="connsiteY17" fmla="*/ 2967096 h 4614469"/>
                  <a:gd name="connsiteX18" fmla="*/ 3309966 w 6589581"/>
                  <a:gd name="connsiteY18" fmla="*/ 2914845 h 4614469"/>
                  <a:gd name="connsiteX19" fmla="*/ 3505909 w 6589581"/>
                  <a:gd name="connsiteY19" fmla="*/ 3345919 h 4614469"/>
                  <a:gd name="connsiteX20" fmla="*/ 4080675 w 6589581"/>
                  <a:gd name="connsiteY20" fmla="*/ 4534639 h 4614469"/>
                  <a:gd name="connsiteX21" fmla="*/ 4982012 w 6589581"/>
                  <a:gd name="connsiteY21" fmla="*/ 4508513 h 4614469"/>
                  <a:gd name="connsiteX22" fmla="*/ 5295521 w 6589581"/>
                  <a:gd name="connsiteY22" fmla="*/ 4495451 h 4614469"/>
                  <a:gd name="connsiteX23" fmla="*/ 5047326 w 6589581"/>
                  <a:gd name="connsiteY23" fmla="*/ 4181942 h 4614469"/>
                  <a:gd name="connsiteX24" fmla="*/ 4681566 w 6589581"/>
                  <a:gd name="connsiteY24" fmla="*/ 4195005 h 4614469"/>
                  <a:gd name="connsiteX25" fmla="*/ 4368058 w 6589581"/>
                  <a:gd name="connsiteY25" fmla="*/ 3685553 h 4614469"/>
                  <a:gd name="connsiteX26" fmla="*/ 3976172 w 6589581"/>
                  <a:gd name="connsiteY26" fmla="*/ 1242799 h 4614469"/>
                  <a:gd name="connsiteX27" fmla="*/ 4276618 w 6589581"/>
                  <a:gd name="connsiteY27" fmla="*/ 1125233 h 4614469"/>
                  <a:gd name="connsiteX28" fmla="*/ 5400024 w 6589581"/>
                  <a:gd name="connsiteY28" fmla="*/ 1308113 h 4614469"/>
                  <a:gd name="connsiteX29" fmla="*/ 6262172 w 6589581"/>
                  <a:gd name="connsiteY29" fmla="*/ 694159 h 4614469"/>
                  <a:gd name="connsiteX30" fmla="*/ 6562618 w 6589581"/>
                  <a:gd name="connsiteY30" fmla="*/ 654971 h 4614469"/>
                  <a:gd name="connsiteX31" fmla="*/ 6523429 w 6589581"/>
                  <a:gd name="connsiteY31" fmla="*/ 302273 h 4614469"/>
                  <a:gd name="connsiteX32" fmla="*/ 6105418 w 6589581"/>
                  <a:gd name="connsiteY32" fmla="*/ 276148 h 4614469"/>
                  <a:gd name="connsiteX33" fmla="*/ 6131544 w 6589581"/>
                  <a:gd name="connsiteY33" fmla="*/ 236959 h 4614469"/>
                  <a:gd name="connsiteX34" fmla="*/ 6288298 w 6589581"/>
                  <a:gd name="connsiteY34" fmla="*/ 54079 h 4614469"/>
                  <a:gd name="connsiteX35" fmla="*/ 6027041 w 6589581"/>
                  <a:gd name="connsiteY35" fmla="*/ 14891 h 4614469"/>
                  <a:gd name="connsiteX36" fmla="*/ 5922538 w 6589581"/>
                  <a:gd name="connsiteY36" fmla="*/ 276148 h 4614469"/>
                  <a:gd name="connsiteX37" fmla="*/ 5530652 w 6589581"/>
                  <a:gd name="connsiteY37" fmla="*/ 589656 h 4614469"/>
                  <a:gd name="connsiteX38" fmla="*/ 4968949 w 6589581"/>
                  <a:gd name="connsiteY38" fmla="*/ 746411 h 4614469"/>
                  <a:gd name="connsiteX39" fmla="*/ 3571224 w 6589581"/>
                  <a:gd name="connsiteY39" fmla="*/ 393713 h 4614469"/>
                  <a:gd name="connsiteX40" fmla="*/ 2983395 w 6589581"/>
                  <a:gd name="connsiteY40" fmla="*/ 537405 h 4614469"/>
                  <a:gd name="connsiteX41" fmla="*/ 2291064 w 6589581"/>
                  <a:gd name="connsiteY41" fmla="*/ 694159 h 46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581" h="4614469">
                    <a:moveTo>
                      <a:pt x="2343315" y="707222"/>
                    </a:moveTo>
                    <a:cubicBezTo>
                      <a:pt x="2003680" y="826965"/>
                      <a:pt x="1664046" y="946708"/>
                      <a:pt x="1324412" y="890102"/>
                    </a:cubicBezTo>
                    <a:cubicBezTo>
                      <a:pt x="984778" y="833496"/>
                      <a:pt x="503629" y="428548"/>
                      <a:pt x="305509" y="367588"/>
                    </a:cubicBezTo>
                    <a:cubicBezTo>
                      <a:pt x="107389" y="306628"/>
                      <a:pt x="122629" y="480799"/>
                      <a:pt x="135692" y="524342"/>
                    </a:cubicBezTo>
                    <a:cubicBezTo>
                      <a:pt x="148755" y="567885"/>
                      <a:pt x="405657" y="570062"/>
                      <a:pt x="383886" y="628845"/>
                    </a:cubicBezTo>
                    <a:cubicBezTo>
                      <a:pt x="362115" y="687628"/>
                      <a:pt x="37721" y="789953"/>
                      <a:pt x="5064" y="877039"/>
                    </a:cubicBezTo>
                    <a:cubicBezTo>
                      <a:pt x="-27593" y="964125"/>
                      <a:pt x="105213" y="1123056"/>
                      <a:pt x="187944" y="1151359"/>
                    </a:cubicBezTo>
                    <a:cubicBezTo>
                      <a:pt x="270675" y="1179662"/>
                      <a:pt x="342521" y="1012022"/>
                      <a:pt x="501452" y="1046856"/>
                    </a:cubicBezTo>
                    <a:cubicBezTo>
                      <a:pt x="660383" y="1081690"/>
                      <a:pt x="917286" y="1305936"/>
                      <a:pt x="1141532" y="1360365"/>
                    </a:cubicBezTo>
                    <a:cubicBezTo>
                      <a:pt x="1365778" y="1414794"/>
                      <a:pt x="1731537" y="1223205"/>
                      <a:pt x="1846926" y="1373428"/>
                    </a:cubicBezTo>
                    <a:cubicBezTo>
                      <a:pt x="1962315" y="1523651"/>
                      <a:pt x="1840395" y="1806679"/>
                      <a:pt x="1833864" y="2261702"/>
                    </a:cubicBezTo>
                    <a:cubicBezTo>
                      <a:pt x="1827333" y="2716725"/>
                      <a:pt x="1888292" y="3766108"/>
                      <a:pt x="1807738" y="4103565"/>
                    </a:cubicBezTo>
                    <a:cubicBezTo>
                      <a:pt x="1727184" y="4441022"/>
                      <a:pt x="1431092" y="4212422"/>
                      <a:pt x="1350538" y="4286445"/>
                    </a:cubicBezTo>
                    <a:cubicBezTo>
                      <a:pt x="1269984" y="4360468"/>
                      <a:pt x="1158949" y="4510691"/>
                      <a:pt x="1324412" y="4547702"/>
                    </a:cubicBezTo>
                    <a:cubicBezTo>
                      <a:pt x="1489875" y="4584713"/>
                      <a:pt x="2164789" y="4584713"/>
                      <a:pt x="2343315" y="4508513"/>
                    </a:cubicBezTo>
                    <a:cubicBezTo>
                      <a:pt x="2521841" y="4432313"/>
                      <a:pt x="2330252" y="4329988"/>
                      <a:pt x="2395566" y="4090502"/>
                    </a:cubicBezTo>
                    <a:cubicBezTo>
                      <a:pt x="2460880" y="3851016"/>
                      <a:pt x="2617635" y="3258833"/>
                      <a:pt x="2735201" y="3071599"/>
                    </a:cubicBezTo>
                    <a:cubicBezTo>
                      <a:pt x="2852767" y="2884365"/>
                      <a:pt x="3005167" y="2993222"/>
                      <a:pt x="3100961" y="2967096"/>
                    </a:cubicBezTo>
                    <a:cubicBezTo>
                      <a:pt x="3196755" y="2940970"/>
                      <a:pt x="3242475" y="2851708"/>
                      <a:pt x="3309966" y="2914845"/>
                    </a:cubicBezTo>
                    <a:cubicBezTo>
                      <a:pt x="3377457" y="2977982"/>
                      <a:pt x="3377457" y="3075953"/>
                      <a:pt x="3505909" y="3345919"/>
                    </a:cubicBezTo>
                    <a:cubicBezTo>
                      <a:pt x="3634361" y="3615885"/>
                      <a:pt x="3834658" y="4340873"/>
                      <a:pt x="4080675" y="4534639"/>
                    </a:cubicBezTo>
                    <a:cubicBezTo>
                      <a:pt x="4326692" y="4728405"/>
                      <a:pt x="4982012" y="4508513"/>
                      <a:pt x="4982012" y="4508513"/>
                    </a:cubicBezTo>
                    <a:cubicBezTo>
                      <a:pt x="5184486" y="4501982"/>
                      <a:pt x="5284635" y="4549879"/>
                      <a:pt x="5295521" y="4495451"/>
                    </a:cubicBezTo>
                    <a:cubicBezTo>
                      <a:pt x="5306407" y="4441023"/>
                      <a:pt x="5149652" y="4232016"/>
                      <a:pt x="5047326" y="4181942"/>
                    </a:cubicBezTo>
                    <a:cubicBezTo>
                      <a:pt x="4945000" y="4131868"/>
                      <a:pt x="4794777" y="4277736"/>
                      <a:pt x="4681566" y="4195005"/>
                    </a:cubicBezTo>
                    <a:cubicBezTo>
                      <a:pt x="4568355" y="4112274"/>
                      <a:pt x="4485624" y="4177587"/>
                      <a:pt x="4368058" y="3685553"/>
                    </a:cubicBezTo>
                    <a:cubicBezTo>
                      <a:pt x="4250492" y="3193519"/>
                      <a:pt x="3991412" y="1669519"/>
                      <a:pt x="3976172" y="1242799"/>
                    </a:cubicBezTo>
                    <a:cubicBezTo>
                      <a:pt x="3960932" y="816079"/>
                      <a:pt x="4039309" y="1114347"/>
                      <a:pt x="4276618" y="1125233"/>
                    </a:cubicBezTo>
                    <a:cubicBezTo>
                      <a:pt x="4513927" y="1136119"/>
                      <a:pt x="5069098" y="1379959"/>
                      <a:pt x="5400024" y="1308113"/>
                    </a:cubicBezTo>
                    <a:cubicBezTo>
                      <a:pt x="5730950" y="1236267"/>
                      <a:pt x="6068406" y="803016"/>
                      <a:pt x="6262172" y="694159"/>
                    </a:cubicBezTo>
                    <a:cubicBezTo>
                      <a:pt x="6455938" y="585302"/>
                      <a:pt x="6519075" y="720285"/>
                      <a:pt x="6562618" y="654971"/>
                    </a:cubicBezTo>
                    <a:cubicBezTo>
                      <a:pt x="6606161" y="589657"/>
                      <a:pt x="6599629" y="365410"/>
                      <a:pt x="6523429" y="302273"/>
                    </a:cubicBezTo>
                    <a:cubicBezTo>
                      <a:pt x="6447229" y="239136"/>
                      <a:pt x="6170732" y="287034"/>
                      <a:pt x="6105418" y="276148"/>
                    </a:cubicBezTo>
                    <a:cubicBezTo>
                      <a:pt x="6040104" y="265262"/>
                      <a:pt x="6101064" y="273970"/>
                      <a:pt x="6131544" y="236959"/>
                    </a:cubicBezTo>
                    <a:cubicBezTo>
                      <a:pt x="6162024" y="199948"/>
                      <a:pt x="6305715" y="91090"/>
                      <a:pt x="6288298" y="54079"/>
                    </a:cubicBezTo>
                    <a:cubicBezTo>
                      <a:pt x="6270881" y="17068"/>
                      <a:pt x="6088001" y="-22121"/>
                      <a:pt x="6027041" y="14891"/>
                    </a:cubicBezTo>
                    <a:cubicBezTo>
                      <a:pt x="5966081" y="51902"/>
                      <a:pt x="6005270" y="180354"/>
                      <a:pt x="5922538" y="276148"/>
                    </a:cubicBezTo>
                    <a:cubicBezTo>
                      <a:pt x="5839806" y="371942"/>
                      <a:pt x="5689583" y="511279"/>
                      <a:pt x="5530652" y="589656"/>
                    </a:cubicBezTo>
                    <a:cubicBezTo>
                      <a:pt x="5371721" y="668033"/>
                      <a:pt x="5295520" y="779068"/>
                      <a:pt x="4968949" y="746411"/>
                    </a:cubicBezTo>
                    <a:cubicBezTo>
                      <a:pt x="4642378" y="713754"/>
                      <a:pt x="3902150" y="428547"/>
                      <a:pt x="3571224" y="393713"/>
                    </a:cubicBezTo>
                    <a:cubicBezTo>
                      <a:pt x="3240298" y="358879"/>
                      <a:pt x="2983395" y="537405"/>
                      <a:pt x="2983395" y="537405"/>
                    </a:cubicBezTo>
                    <a:lnTo>
                      <a:pt x="2291064" y="694159"/>
                    </a:ln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1815737" y="2194560"/>
                <a:ext cx="5003074" cy="4101737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2596494" y="-52541"/>
              <a:ext cx="1937482" cy="2254808"/>
              <a:chOff x="2248433" y="313002"/>
              <a:chExt cx="2363123" cy="2755633"/>
            </a:xfrm>
          </p:grpSpPr>
          <p:sp>
            <p:nvSpPr>
              <p:cNvPr id="10" name="フリーフォーム 9"/>
              <p:cNvSpPr/>
              <p:nvPr/>
            </p:nvSpPr>
            <p:spPr>
              <a:xfrm rot="19389896">
                <a:off x="2248433" y="548680"/>
                <a:ext cx="2363123" cy="2519955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3004458" y="122671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3631474" y="124462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0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" y="3000269"/>
            <a:ext cx="2848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iya tsurumi\AppData\Local\Microsoft\Windows\Temporary Internet Files\Content.IE5\EWH51721\MC900349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33" y="-59681"/>
            <a:ext cx="2387613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mikiya tsurumi\AppData\Local\Microsoft\Windows\Temporary Internet Files\Content.IE5\EWH51721\MC900349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47" y="1113493"/>
            <a:ext cx="2387613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mikiya tsurumi\AppData\Local\Microsoft\Windows\Temporary Internet Files\Content.IE5\EWH51721\MC900349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3" y="3017663"/>
            <a:ext cx="2387613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mikiya tsurumi\AppData\Local\Microsoft\Windows\Temporary Internet Files\Content.IE5\EWH51721\MC900349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87" y="3883079"/>
            <a:ext cx="2387613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/>
          <p:cNvGrpSpPr/>
          <p:nvPr/>
        </p:nvGrpSpPr>
        <p:grpSpPr>
          <a:xfrm>
            <a:off x="5000992" y="16646"/>
            <a:ext cx="3860435" cy="5647919"/>
            <a:chOff x="3434636" y="200038"/>
            <a:chExt cx="3860435" cy="5647919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3434636" y="1918841"/>
              <a:ext cx="3860435" cy="3929116"/>
              <a:chOff x="3463494" y="620688"/>
              <a:chExt cx="3860435" cy="3929116"/>
            </a:xfrm>
          </p:grpSpPr>
          <p:sp>
            <p:nvSpPr>
              <p:cNvPr id="52" name="フリーフォーム 51"/>
              <p:cNvSpPr/>
              <p:nvPr/>
            </p:nvSpPr>
            <p:spPr>
              <a:xfrm>
                <a:off x="3986516" y="620688"/>
                <a:ext cx="3039995" cy="3929116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3563888" y="1023313"/>
                <a:ext cx="3760041" cy="1791057"/>
              </a:xfrm>
              <a:custGeom>
                <a:avLst/>
                <a:gdLst>
                  <a:gd name="connsiteX0" fmla="*/ 1050047 w 3760041"/>
                  <a:gd name="connsiteY0" fmla="*/ 81221 h 1791057"/>
                  <a:gd name="connsiteX1" fmla="*/ 736538 w 3760041"/>
                  <a:gd name="connsiteY1" fmla="*/ 629861 h 1791057"/>
                  <a:gd name="connsiteX2" fmla="*/ 187898 w 3760041"/>
                  <a:gd name="connsiteY2" fmla="*/ 891118 h 1791057"/>
                  <a:gd name="connsiteX3" fmla="*/ 5018 w 3760041"/>
                  <a:gd name="connsiteY3" fmla="*/ 1309129 h 1791057"/>
                  <a:gd name="connsiteX4" fmla="*/ 135647 w 3760041"/>
                  <a:gd name="connsiteY4" fmla="*/ 1714078 h 1791057"/>
                  <a:gd name="connsiteX5" fmla="*/ 932481 w 3760041"/>
                  <a:gd name="connsiteY5" fmla="*/ 1766329 h 1791057"/>
                  <a:gd name="connsiteX6" fmla="*/ 1664001 w 3760041"/>
                  <a:gd name="connsiteY6" fmla="*/ 1426695 h 1791057"/>
                  <a:gd name="connsiteX7" fmla="*/ 1703190 w 3760041"/>
                  <a:gd name="connsiteY7" fmla="*/ 1178501 h 1791057"/>
                  <a:gd name="connsiteX8" fmla="*/ 1481121 w 3760041"/>
                  <a:gd name="connsiteY8" fmla="*/ 1100124 h 1791057"/>
                  <a:gd name="connsiteX9" fmla="*/ 984733 w 3760041"/>
                  <a:gd name="connsiteY9" fmla="*/ 1335255 h 1791057"/>
                  <a:gd name="connsiteX10" fmla="*/ 671224 w 3760041"/>
                  <a:gd name="connsiteY10" fmla="*/ 1296066 h 1791057"/>
                  <a:gd name="connsiteX11" fmla="*/ 814915 w 3760041"/>
                  <a:gd name="connsiteY11" fmla="*/ 995621 h 1791057"/>
                  <a:gd name="connsiteX12" fmla="*/ 1402744 w 3760041"/>
                  <a:gd name="connsiteY12" fmla="*/ 629861 h 1791057"/>
                  <a:gd name="connsiteX13" fmla="*/ 1454995 w 3760041"/>
                  <a:gd name="connsiteY13" fmla="*/ 499232 h 1791057"/>
                  <a:gd name="connsiteX14" fmla="*/ 1820755 w 3760041"/>
                  <a:gd name="connsiteY14" fmla="*/ 551484 h 1791057"/>
                  <a:gd name="connsiteX15" fmla="*/ 2304081 w 3760041"/>
                  <a:gd name="connsiteY15" fmla="*/ 708238 h 1791057"/>
                  <a:gd name="connsiteX16" fmla="*/ 2904973 w 3760041"/>
                  <a:gd name="connsiteY16" fmla="*/ 551484 h 1791057"/>
                  <a:gd name="connsiteX17" fmla="*/ 3336047 w 3760041"/>
                  <a:gd name="connsiteY17" fmla="*/ 1047872 h 1791057"/>
                  <a:gd name="connsiteX18" fmla="*/ 2552275 w 3760041"/>
                  <a:gd name="connsiteY18" fmla="*/ 1256878 h 1791057"/>
                  <a:gd name="connsiteX19" fmla="*/ 2029761 w 3760041"/>
                  <a:gd name="connsiteY19" fmla="*/ 1087061 h 1791057"/>
                  <a:gd name="connsiteX20" fmla="*/ 1716253 w 3760041"/>
                  <a:gd name="connsiteY20" fmla="*/ 1152375 h 1791057"/>
                  <a:gd name="connsiteX21" fmla="*/ 1742378 w 3760041"/>
                  <a:gd name="connsiteY21" fmla="*/ 1400569 h 1791057"/>
                  <a:gd name="connsiteX22" fmla="*/ 2434710 w 3760041"/>
                  <a:gd name="connsiteY22" fmla="*/ 1661826 h 1791057"/>
                  <a:gd name="connsiteX23" fmla="*/ 3492801 w 3760041"/>
                  <a:gd name="connsiteY23" fmla="*/ 1478946 h 1791057"/>
                  <a:gd name="connsiteX24" fmla="*/ 3754058 w 3760041"/>
                  <a:gd name="connsiteY24" fmla="*/ 851929 h 1791057"/>
                  <a:gd name="connsiteX25" fmla="*/ 3322984 w 3760041"/>
                  <a:gd name="connsiteY25" fmla="*/ 407792 h 1791057"/>
                  <a:gd name="connsiteX26" fmla="*/ 2578401 w 3760041"/>
                  <a:gd name="connsiteY26" fmla="*/ 211849 h 1791057"/>
                  <a:gd name="connsiteX27" fmla="*/ 1833818 w 3760041"/>
                  <a:gd name="connsiteY27" fmla="*/ 15906 h 1791057"/>
                  <a:gd name="connsiteX28" fmla="*/ 1050047 w 3760041"/>
                  <a:gd name="connsiteY28" fmla="*/ 81221 h 17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60041" h="1791057">
                    <a:moveTo>
                      <a:pt x="1050047" y="81221"/>
                    </a:moveTo>
                    <a:cubicBezTo>
                      <a:pt x="867167" y="183547"/>
                      <a:pt x="880229" y="494878"/>
                      <a:pt x="736538" y="629861"/>
                    </a:cubicBezTo>
                    <a:cubicBezTo>
                      <a:pt x="592846" y="764844"/>
                      <a:pt x="309818" y="777907"/>
                      <a:pt x="187898" y="891118"/>
                    </a:cubicBezTo>
                    <a:cubicBezTo>
                      <a:pt x="65978" y="1004329"/>
                      <a:pt x="13726" y="1171969"/>
                      <a:pt x="5018" y="1309129"/>
                    </a:cubicBezTo>
                    <a:cubicBezTo>
                      <a:pt x="-3690" y="1446289"/>
                      <a:pt x="-18930" y="1637878"/>
                      <a:pt x="135647" y="1714078"/>
                    </a:cubicBezTo>
                    <a:cubicBezTo>
                      <a:pt x="290224" y="1790278"/>
                      <a:pt x="677755" y="1814226"/>
                      <a:pt x="932481" y="1766329"/>
                    </a:cubicBezTo>
                    <a:cubicBezTo>
                      <a:pt x="1187207" y="1718432"/>
                      <a:pt x="1535550" y="1524666"/>
                      <a:pt x="1664001" y="1426695"/>
                    </a:cubicBezTo>
                    <a:cubicBezTo>
                      <a:pt x="1792452" y="1328724"/>
                      <a:pt x="1733670" y="1232930"/>
                      <a:pt x="1703190" y="1178501"/>
                    </a:cubicBezTo>
                    <a:cubicBezTo>
                      <a:pt x="1672710" y="1124072"/>
                      <a:pt x="1600864" y="1073998"/>
                      <a:pt x="1481121" y="1100124"/>
                    </a:cubicBezTo>
                    <a:cubicBezTo>
                      <a:pt x="1361378" y="1126250"/>
                      <a:pt x="1119716" y="1302598"/>
                      <a:pt x="984733" y="1335255"/>
                    </a:cubicBezTo>
                    <a:cubicBezTo>
                      <a:pt x="849750" y="1367912"/>
                      <a:pt x="699527" y="1352672"/>
                      <a:pt x="671224" y="1296066"/>
                    </a:cubicBezTo>
                    <a:cubicBezTo>
                      <a:pt x="642921" y="1239460"/>
                      <a:pt x="692995" y="1106655"/>
                      <a:pt x="814915" y="995621"/>
                    </a:cubicBezTo>
                    <a:cubicBezTo>
                      <a:pt x="936835" y="884587"/>
                      <a:pt x="1296064" y="712592"/>
                      <a:pt x="1402744" y="629861"/>
                    </a:cubicBezTo>
                    <a:cubicBezTo>
                      <a:pt x="1509424" y="547130"/>
                      <a:pt x="1385327" y="512295"/>
                      <a:pt x="1454995" y="499232"/>
                    </a:cubicBezTo>
                    <a:cubicBezTo>
                      <a:pt x="1524664" y="486169"/>
                      <a:pt x="1679241" y="516650"/>
                      <a:pt x="1820755" y="551484"/>
                    </a:cubicBezTo>
                    <a:cubicBezTo>
                      <a:pt x="1962269" y="586318"/>
                      <a:pt x="2123378" y="708238"/>
                      <a:pt x="2304081" y="708238"/>
                    </a:cubicBezTo>
                    <a:cubicBezTo>
                      <a:pt x="2484784" y="708238"/>
                      <a:pt x="2732979" y="494878"/>
                      <a:pt x="2904973" y="551484"/>
                    </a:cubicBezTo>
                    <a:cubicBezTo>
                      <a:pt x="3076967" y="608090"/>
                      <a:pt x="3394830" y="930306"/>
                      <a:pt x="3336047" y="1047872"/>
                    </a:cubicBezTo>
                    <a:cubicBezTo>
                      <a:pt x="3277264" y="1165438"/>
                      <a:pt x="2769989" y="1250347"/>
                      <a:pt x="2552275" y="1256878"/>
                    </a:cubicBezTo>
                    <a:cubicBezTo>
                      <a:pt x="2334561" y="1263409"/>
                      <a:pt x="2169098" y="1104478"/>
                      <a:pt x="2029761" y="1087061"/>
                    </a:cubicBezTo>
                    <a:cubicBezTo>
                      <a:pt x="1890424" y="1069644"/>
                      <a:pt x="1764150" y="1100124"/>
                      <a:pt x="1716253" y="1152375"/>
                    </a:cubicBezTo>
                    <a:cubicBezTo>
                      <a:pt x="1668356" y="1204626"/>
                      <a:pt x="1622635" y="1315661"/>
                      <a:pt x="1742378" y="1400569"/>
                    </a:cubicBezTo>
                    <a:cubicBezTo>
                      <a:pt x="1862121" y="1485477"/>
                      <a:pt x="2142973" y="1648763"/>
                      <a:pt x="2434710" y="1661826"/>
                    </a:cubicBezTo>
                    <a:cubicBezTo>
                      <a:pt x="2726447" y="1674889"/>
                      <a:pt x="3272910" y="1613929"/>
                      <a:pt x="3492801" y="1478946"/>
                    </a:cubicBezTo>
                    <a:cubicBezTo>
                      <a:pt x="3712692" y="1343963"/>
                      <a:pt x="3782361" y="1030455"/>
                      <a:pt x="3754058" y="851929"/>
                    </a:cubicBezTo>
                    <a:cubicBezTo>
                      <a:pt x="3725755" y="673403"/>
                      <a:pt x="3518927" y="514472"/>
                      <a:pt x="3322984" y="407792"/>
                    </a:cubicBezTo>
                    <a:cubicBezTo>
                      <a:pt x="3127041" y="301112"/>
                      <a:pt x="2578401" y="211849"/>
                      <a:pt x="2578401" y="211849"/>
                    </a:cubicBezTo>
                    <a:cubicBezTo>
                      <a:pt x="2330207" y="146535"/>
                      <a:pt x="2082012" y="37677"/>
                      <a:pt x="1833818" y="15906"/>
                    </a:cubicBezTo>
                    <a:cubicBezTo>
                      <a:pt x="1585624" y="-5865"/>
                      <a:pt x="1232927" y="-21105"/>
                      <a:pt x="1050047" y="81221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3463494" y="772507"/>
                <a:ext cx="3845859" cy="1573305"/>
              </a:xfrm>
              <a:custGeom>
                <a:avLst/>
                <a:gdLst>
                  <a:gd name="connsiteX0" fmla="*/ 147917 w 3845859"/>
                  <a:gd name="connsiteY0" fmla="*/ 981635 h 1573305"/>
                  <a:gd name="connsiteX1" fmla="*/ 147917 w 3845859"/>
                  <a:gd name="connsiteY1" fmla="*/ 981635 h 1573305"/>
                  <a:gd name="connsiteX2" fmla="*/ 255494 w 3845859"/>
                  <a:gd name="connsiteY2" fmla="*/ 1075764 h 1573305"/>
                  <a:gd name="connsiteX3" fmla="*/ 282388 w 3845859"/>
                  <a:gd name="connsiteY3" fmla="*/ 1116105 h 1573305"/>
                  <a:gd name="connsiteX4" fmla="*/ 349623 w 3845859"/>
                  <a:gd name="connsiteY4" fmla="*/ 1183341 h 1573305"/>
                  <a:gd name="connsiteX5" fmla="*/ 443753 w 3845859"/>
                  <a:gd name="connsiteY5" fmla="*/ 1290917 h 1573305"/>
                  <a:gd name="connsiteX6" fmla="*/ 484094 w 3845859"/>
                  <a:gd name="connsiteY6" fmla="*/ 1331258 h 1573305"/>
                  <a:gd name="connsiteX7" fmla="*/ 551329 w 3845859"/>
                  <a:gd name="connsiteY7" fmla="*/ 1398494 h 1573305"/>
                  <a:gd name="connsiteX8" fmla="*/ 578223 w 3845859"/>
                  <a:gd name="connsiteY8" fmla="*/ 1438835 h 1573305"/>
                  <a:gd name="connsiteX9" fmla="*/ 672353 w 3845859"/>
                  <a:gd name="connsiteY9" fmla="*/ 1452282 h 1573305"/>
                  <a:gd name="connsiteX10" fmla="*/ 995082 w 3845859"/>
                  <a:gd name="connsiteY10" fmla="*/ 1250576 h 1573305"/>
                  <a:gd name="connsiteX11" fmla="*/ 1896035 w 3845859"/>
                  <a:gd name="connsiteY11" fmla="*/ 954741 h 1573305"/>
                  <a:gd name="connsiteX12" fmla="*/ 3012141 w 3845859"/>
                  <a:gd name="connsiteY12" fmla="*/ 1196788 h 1573305"/>
                  <a:gd name="connsiteX13" fmla="*/ 3845859 w 3845859"/>
                  <a:gd name="connsiteY13" fmla="*/ 1573305 h 1573305"/>
                  <a:gd name="connsiteX14" fmla="*/ 3845859 w 3845859"/>
                  <a:gd name="connsiteY14" fmla="*/ 779929 h 1573305"/>
                  <a:gd name="connsiteX15" fmla="*/ 3738282 w 3845859"/>
                  <a:gd name="connsiteY15" fmla="*/ 685800 h 1573305"/>
                  <a:gd name="connsiteX16" fmla="*/ 3186953 w 3845859"/>
                  <a:gd name="connsiteY16" fmla="*/ 0 h 1573305"/>
                  <a:gd name="connsiteX17" fmla="*/ 2487706 w 3845859"/>
                  <a:gd name="connsiteY17" fmla="*/ 107576 h 1573305"/>
                  <a:gd name="connsiteX18" fmla="*/ 1896035 w 3845859"/>
                  <a:gd name="connsiteY18" fmla="*/ 107576 h 1573305"/>
                  <a:gd name="connsiteX19" fmla="*/ 1613647 w 3845859"/>
                  <a:gd name="connsiteY19" fmla="*/ 605117 h 1573305"/>
                  <a:gd name="connsiteX20" fmla="*/ 981635 w 3845859"/>
                  <a:gd name="connsiteY20" fmla="*/ 161364 h 1573305"/>
                  <a:gd name="connsiteX21" fmla="*/ 457200 w 3845859"/>
                  <a:gd name="connsiteY21" fmla="*/ 188258 h 1573305"/>
                  <a:gd name="connsiteX22" fmla="*/ 0 w 3845859"/>
                  <a:gd name="connsiteY22" fmla="*/ 739588 h 1573305"/>
                  <a:gd name="connsiteX23" fmla="*/ 242047 w 3845859"/>
                  <a:gd name="connsiteY23" fmla="*/ 1143000 h 157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45859" h="1573305">
                    <a:moveTo>
                      <a:pt x="147917" y="981635"/>
                    </a:moveTo>
                    <a:lnTo>
                      <a:pt x="147917" y="981635"/>
                    </a:lnTo>
                    <a:cubicBezTo>
                      <a:pt x="183776" y="1013011"/>
                      <a:pt x="221802" y="1042072"/>
                      <a:pt x="255494" y="1075764"/>
                    </a:cubicBezTo>
                    <a:cubicBezTo>
                      <a:pt x="266922" y="1087192"/>
                      <a:pt x="271746" y="1103942"/>
                      <a:pt x="282388" y="1116105"/>
                    </a:cubicBezTo>
                    <a:cubicBezTo>
                      <a:pt x="303259" y="1139958"/>
                      <a:pt x="332042" y="1156969"/>
                      <a:pt x="349623" y="1183341"/>
                    </a:cubicBezTo>
                    <a:cubicBezTo>
                      <a:pt x="394099" y="1250055"/>
                      <a:pt x="365088" y="1212253"/>
                      <a:pt x="443753" y="1290917"/>
                    </a:cubicBezTo>
                    <a:cubicBezTo>
                      <a:pt x="457200" y="1304364"/>
                      <a:pt x="473545" y="1315435"/>
                      <a:pt x="484094" y="1331258"/>
                    </a:cubicBezTo>
                    <a:cubicBezTo>
                      <a:pt x="519953" y="1385047"/>
                      <a:pt x="497541" y="1362635"/>
                      <a:pt x="551329" y="1398494"/>
                    </a:cubicBezTo>
                    <a:cubicBezTo>
                      <a:pt x="560294" y="1411941"/>
                      <a:pt x="563455" y="1432271"/>
                      <a:pt x="578223" y="1438835"/>
                    </a:cubicBezTo>
                    <a:cubicBezTo>
                      <a:pt x="607186" y="1451708"/>
                      <a:pt x="672353" y="1452282"/>
                      <a:pt x="672353" y="1452282"/>
                    </a:cubicBezTo>
                    <a:lnTo>
                      <a:pt x="995082" y="1250576"/>
                    </a:lnTo>
                    <a:lnTo>
                      <a:pt x="1896035" y="954741"/>
                    </a:lnTo>
                    <a:lnTo>
                      <a:pt x="3012141" y="1196788"/>
                    </a:lnTo>
                    <a:lnTo>
                      <a:pt x="3845859" y="1573305"/>
                    </a:lnTo>
                    <a:lnTo>
                      <a:pt x="3845859" y="779929"/>
                    </a:lnTo>
                    <a:cubicBezTo>
                      <a:pt x="3746916" y="695122"/>
                      <a:pt x="3780950" y="728468"/>
                      <a:pt x="3738282" y="685800"/>
                    </a:cubicBezTo>
                    <a:lnTo>
                      <a:pt x="3186953" y="0"/>
                    </a:lnTo>
                    <a:lnTo>
                      <a:pt x="2487706" y="107576"/>
                    </a:lnTo>
                    <a:lnTo>
                      <a:pt x="1896035" y="107576"/>
                    </a:lnTo>
                    <a:lnTo>
                      <a:pt x="1613647" y="605117"/>
                    </a:lnTo>
                    <a:lnTo>
                      <a:pt x="981635" y="161364"/>
                    </a:lnTo>
                    <a:lnTo>
                      <a:pt x="457200" y="188258"/>
                    </a:lnTo>
                    <a:lnTo>
                      <a:pt x="0" y="739588"/>
                    </a:lnTo>
                    <a:lnTo>
                      <a:pt x="242047" y="1143000"/>
                    </a:lnTo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3957658" y="200038"/>
              <a:ext cx="1921745" cy="2179857"/>
              <a:chOff x="4686879" y="530581"/>
              <a:chExt cx="2176935" cy="2944378"/>
            </a:xfrm>
          </p:grpSpPr>
          <p:grpSp>
            <p:nvGrpSpPr>
              <p:cNvPr id="43" name="グループ化 42"/>
              <p:cNvGrpSpPr/>
              <p:nvPr/>
            </p:nvGrpSpPr>
            <p:grpSpPr>
              <a:xfrm>
                <a:off x="4686879" y="530581"/>
                <a:ext cx="2176935" cy="2944378"/>
                <a:chOff x="2248433" y="313002"/>
                <a:chExt cx="2363123" cy="2755630"/>
              </a:xfrm>
            </p:grpSpPr>
            <p:sp>
              <p:nvSpPr>
                <p:cNvPr id="46" name="フリーフォーム 45"/>
                <p:cNvSpPr/>
                <p:nvPr/>
              </p:nvSpPr>
              <p:spPr>
                <a:xfrm rot="19389896">
                  <a:off x="2248433" y="548676"/>
                  <a:ext cx="2363123" cy="2519956"/>
                </a:xfrm>
                <a:custGeom>
                  <a:avLst/>
                  <a:gdLst>
                    <a:gd name="connsiteX0" fmla="*/ 311887 w 2363123"/>
                    <a:gd name="connsiteY0" fmla="*/ 683842 h 2519955"/>
                    <a:gd name="connsiteX1" fmla="*/ 37567 w 2363123"/>
                    <a:gd name="connsiteY1" fmla="*/ 1258608 h 2519955"/>
                    <a:gd name="connsiteX2" fmla="*/ 76756 w 2363123"/>
                    <a:gd name="connsiteY2" fmla="*/ 1885625 h 2519955"/>
                    <a:gd name="connsiteX3" fmla="*/ 716836 w 2363123"/>
                    <a:gd name="connsiteY3" fmla="*/ 2512642 h 2519955"/>
                    <a:gd name="connsiteX4" fmla="*/ 1892493 w 2363123"/>
                    <a:gd name="connsiteY4" fmla="*/ 2146882 h 2519955"/>
                    <a:gd name="connsiteX5" fmla="*/ 2362756 w 2363123"/>
                    <a:gd name="connsiteY5" fmla="*/ 984288 h 2519955"/>
                    <a:gd name="connsiteX6" fmla="*/ 1957807 w 2363123"/>
                    <a:gd name="connsiteY6" fmla="*/ 200517 h 2519955"/>
                    <a:gd name="connsiteX7" fmla="*/ 1265476 w 2363123"/>
                    <a:gd name="connsiteY7" fmla="*/ 4574 h 2519955"/>
                    <a:gd name="connsiteX8" fmla="*/ 586207 w 2363123"/>
                    <a:gd name="connsiteY8" fmla="*/ 331145 h 2519955"/>
                    <a:gd name="connsiteX9" fmla="*/ 311887 w 2363123"/>
                    <a:gd name="connsiteY9" fmla="*/ 683842 h 2519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3123" h="2519955">
                      <a:moveTo>
                        <a:pt x="311887" y="683842"/>
                      </a:moveTo>
                      <a:cubicBezTo>
                        <a:pt x="220447" y="838419"/>
                        <a:pt x="76755" y="1058311"/>
                        <a:pt x="37567" y="1258608"/>
                      </a:cubicBezTo>
                      <a:cubicBezTo>
                        <a:pt x="-1622" y="1458905"/>
                        <a:pt x="-36455" y="1676619"/>
                        <a:pt x="76756" y="1885625"/>
                      </a:cubicBezTo>
                      <a:cubicBezTo>
                        <a:pt x="189967" y="2094631"/>
                        <a:pt x="414213" y="2469099"/>
                        <a:pt x="716836" y="2512642"/>
                      </a:cubicBezTo>
                      <a:cubicBezTo>
                        <a:pt x="1019459" y="2556185"/>
                        <a:pt x="1618173" y="2401608"/>
                        <a:pt x="1892493" y="2146882"/>
                      </a:cubicBezTo>
                      <a:cubicBezTo>
                        <a:pt x="2166813" y="1892156"/>
                        <a:pt x="2351870" y="1308682"/>
                        <a:pt x="2362756" y="984288"/>
                      </a:cubicBezTo>
                      <a:cubicBezTo>
                        <a:pt x="2373642" y="659894"/>
                        <a:pt x="2140687" y="363803"/>
                        <a:pt x="1957807" y="200517"/>
                      </a:cubicBezTo>
                      <a:cubicBezTo>
                        <a:pt x="1774927" y="37231"/>
                        <a:pt x="1494076" y="-17197"/>
                        <a:pt x="1265476" y="4574"/>
                      </a:cubicBezTo>
                      <a:cubicBezTo>
                        <a:pt x="1036876" y="26345"/>
                        <a:pt x="742961" y="211402"/>
                        <a:pt x="586207" y="331145"/>
                      </a:cubicBezTo>
                      <a:cubicBezTo>
                        <a:pt x="429453" y="450888"/>
                        <a:pt x="403327" y="529265"/>
                        <a:pt x="311887" y="683842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/>
                <p:cNvSpPr/>
                <p:nvPr/>
              </p:nvSpPr>
              <p:spPr>
                <a:xfrm>
                  <a:off x="2664823" y="1096361"/>
                  <a:ext cx="574766" cy="92359"/>
                </a:xfrm>
                <a:custGeom>
                  <a:avLst/>
                  <a:gdLst>
                    <a:gd name="connsiteX0" fmla="*/ 0 w 574766"/>
                    <a:gd name="connsiteY0" fmla="*/ 92359 h 92359"/>
                    <a:gd name="connsiteX1" fmla="*/ 391886 w 574766"/>
                    <a:gd name="connsiteY1" fmla="*/ 919 h 92359"/>
                    <a:gd name="connsiteX2" fmla="*/ 574766 w 574766"/>
                    <a:gd name="connsiteY2" fmla="*/ 53170 h 9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4766" h="92359">
                      <a:moveTo>
                        <a:pt x="0" y="92359"/>
                      </a:moveTo>
                      <a:cubicBezTo>
                        <a:pt x="148046" y="49904"/>
                        <a:pt x="296092" y="7450"/>
                        <a:pt x="391886" y="919"/>
                      </a:cubicBezTo>
                      <a:cubicBezTo>
                        <a:pt x="487680" y="-5612"/>
                        <a:pt x="531223" y="23779"/>
                        <a:pt x="574766" y="53170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/>
                <p:cNvSpPr/>
                <p:nvPr/>
              </p:nvSpPr>
              <p:spPr>
                <a:xfrm>
                  <a:off x="3696789" y="1081268"/>
                  <a:ext cx="548640" cy="133578"/>
                </a:xfrm>
                <a:custGeom>
                  <a:avLst/>
                  <a:gdLst>
                    <a:gd name="connsiteX0" fmla="*/ 0 w 548640"/>
                    <a:gd name="connsiteY0" fmla="*/ 55201 h 133578"/>
                    <a:gd name="connsiteX1" fmla="*/ 195942 w 548640"/>
                    <a:gd name="connsiteY1" fmla="*/ 2949 h 133578"/>
                    <a:gd name="connsiteX2" fmla="*/ 548640 w 548640"/>
                    <a:gd name="connsiteY2" fmla="*/ 13357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0" h="133578">
                      <a:moveTo>
                        <a:pt x="0" y="55201"/>
                      </a:moveTo>
                      <a:cubicBezTo>
                        <a:pt x="52251" y="22543"/>
                        <a:pt x="104502" y="-10114"/>
                        <a:pt x="195942" y="2949"/>
                      </a:cubicBezTo>
                      <a:cubicBezTo>
                        <a:pt x="287382" y="16012"/>
                        <a:pt x="418011" y="74795"/>
                        <a:pt x="548640" y="133578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/>
                <p:cNvSpPr/>
                <p:nvPr/>
              </p:nvSpPr>
              <p:spPr>
                <a:xfrm>
                  <a:off x="3332401" y="1345474"/>
                  <a:ext cx="273898" cy="1040664"/>
                </a:xfrm>
                <a:custGeom>
                  <a:avLst/>
                  <a:gdLst>
                    <a:gd name="connsiteX0" fmla="*/ 50879 w 273898"/>
                    <a:gd name="connsiteY0" fmla="*/ 0 h 1040664"/>
                    <a:gd name="connsiteX1" fmla="*/ 11690 w 273898"/>
                    <a:gd name="connsiteY1" fmla="*/ 888275 h 1040664"/>
                    <a:gd name="connsiteX2" fmla="*/ 233759 w 273898"/>
                    <a:gd name="connsiteY2" fmla="*/ 992777 h 1040664"/>
                    <a:gd name="connsiteX3" fmla="*/ 272948 w 273898"/>
                    <a:gd name="connsiteY3" fmla="*/ 378823 h 1040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3898" h="1040664">
                      <a:moveTo>
                        <a:pt x="50879" y="0"/>
                      </a:moveTo>
                      <a:cubicBezTo>
                        <a:pt x="16044" y="361406"/>
                        <a:pt x="-18790" y="722812"/>
                        <a:pt x="11690" y="888275"/>
                      </a:cubicBezTo>
                      <a:cubicBezTo>
                        <a:pt x="42170" y="1053738"/>
                        <a:pt x="190216" y="1077686"/>
                        <a:pt x="233759" y="992777"/>
                      </a:cubicBezTo>
                      <a:cubicBezTo>
                        <a:pt x="277302" y="907868"/>
                        <a:pt x="275125" y="643345"/>
                        <a:pt x="272948" y="378823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/>
                <p:cNvSpPr/>
                <p:nvPr/>
              </p:nvSpPr>
              <p:spPr>
                <a:xfrm rot="21005124">
                  <a:off x="2909914" y="2311554"/>
                  <a:ext cx="1262446" cy="266945"/>
                </a:xfrm>
                <a:custGeom>
                  <a:avLst/>
                  <a:gdLst>
                    <a:gd name="connsiteX0" fmla="*/ 0 w 1306286"/>
                    <a:gd name="connsiteY0" fmla="*/ 0 h 378847"/>
                    <a:gd name="connsiteX1" fmla="*/ 352697 w 1306286"/>
                    <a:gd name="connsiteY1" fmla="*/ 274320 h 378847"/>
                    <a:gd name="connsiteX2" fmla="*/ 587829 w 1306286"/>
                    <a:gd name="connsiteY2" fmla="*/ 365760 h 378847"/>
                    <a:gd name="connsiteX3" fmla="*/ 1306286 w 1306286"/>
                    <a:gd name="connsiteY3" fmla="*/ 13063 h 37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6286" h="378847">
                      <a:moveTo>
                        <a:pt x="0" y="0"/>
                      </a:moveTo>
                      <a:cubicBezTo>
                        <a:pt x="127363" y="106680"/>
                        <a:pt x="254726" y="213360"/>
                        <a:pt x="352697" y="274320"/>
                      </a:cubicBezTo>
                      <a:cubicBezTo>
                        <a:pt x="450669" y="335280"/>
                        <a:pt x="428898" y="409303"/>
                        <a:pt x="587829" y="365760"/>
                      </a:cubicBezTo>
                      <a:cubicBezTo>
                        <a:pt x="746761" y="322217"/>
                        <a:pt x="1026523" y="167640"/>
                        <a:pt x="1306286" y="13063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/>
                <p:cNvSpPr/>
                <p:nvPr/>
              </p:nvSpPr>
              <p:spPr>
                <a:xfrm>
                  <a:off x="2311814" y="313002"/>
                  <a:ext cx="2286312" cy="1672919"/>
                </a:xfrm>
                <a:custGeom>
                  <a:avLst/>
                  <a:gdLst>
                    <a:gd name="connsiteX0" fmla="*/ 1502540 w 2286312"/>
                    <a:gd name="connsiteY0" fmla="*/ 457707 h 1672919"/>
                    <a:gd name="connsiteX1" fmla="*/ 1450289 w 2286312"/>
                    <a:gd name="connsiteY1" fmla="*/ 523021 h 1672919"/>
                    <a:gd name="connsiteX2" fmla="*/ 1371912 w 2286312"/>
                    <a:gd name="connsiteY2" fmla="*/ 549147 h 1672919"/>
                    <a:gd name="connsiteX3" fmla="*/ 1332723 w 2286312"/>
                    <a:gd name="connsiteY3" fmla="*/ 523021 h 1672919"/>
                    <a:gd name="connsiteX4" fmla="*/ 1241283 w 2286312"/>
                    <a:gd name="connsiteY4" fmla="*/ 562209 h 1672919"/>
                    <a:gd name="connsiteX5" fmla="*/ 1175969 w 2286312"/>
                    <a:gd name="connsiteY5" fmla="*/ 575272 h 1672919"/>
                    <a:gd name="connsiteX6" fmla="*/ 914712 w 2286312"/>
                    <a:gd name="connsiteY6" fmla="*/ 588335 h 1672919"/>
                    <a:gd name="connsiteX7" fmla="*/ 875523 w 2286312"/>
                    <a:gd name="connsiteY7" fmla="*/ 601398 h 1672919"/>
                    <a:gd name="connsiteX8" fmla="*/ 823272 w 2286312"/>
                    <a:gd name="connsiteY8" fmla="*/ 575272 h 1672919"/>
                    <a:gd name="connsiteX9" fmla="*/ 784083 w 2286312"/>
                    <a:gd name="connsiteY9" fmla="*/ 562209 h 1672919"/>
                    <a:gd name="connsiteX10" fmla="*/ 810209 w 2286312"/>
                    <a:gd name="connsiteY10" fmla="*/ 523021 h 1672919"/>
                    <a:gd name="connsiteX11" fmla="*/ 849397 w 2286312"/>
                    <a:gd name="connsiteY11" fmla="*/ 509958 h 1672919"/>
                    <a:gd name="connsiteX12" fmla="*/ 888586 w 2286312"/>
                    <a:gd name="connsiteY12" fmla="*/ 483832 h 1672919"/>
                    <a:gd name="connsiteX13" fmla="*/ 771020 w 2286312"/>
                    <a:gd name="connsiteY13" fmla="*/ 483832 h 1672919"/>
                    <a:gd name="connsiteX14" fmla="*/ 757957 w 2286312"/>
                    <a:gd name="connsiteY14" fmla="*/ 523021 h 1672919"/>
                    <a:gd name="connsiteX15" fmla="*/ 666517 w 2286312"/>
                    <a:gd name="connsiteY15" fmla="*/ 575272 h 1672919"/>
                    <a:gd name="connsiteX16" fmla="*/ 588140 w 2286312"/>
                    <a:gd name="connsiteY16" fmla="*/ 627524 h 1672919"/>
                    <a:gd name="connsiteX17" fmla="*/ 509763 w 2286312"/>
                    <a:gd name="connsiteY17" fmla="*/ 692838 h 1672919"/>
                    <a:gd name="connsiteX18" fmla="*/ 431386 w 2286312"/>
                    <a:gd name="connsiteY18" fmla="*/ 771215 h 1672919"/>
                    <a:gd name="connsiteX19" fmla="*/ 405260 w 2286312"/>
                    <a:gd name="connsiteY19" fmla="*/ 810404 h 1672919"/>
                    <a:gd name="connsiteX20" fmla="*/ 353009 w 2286312"/>
                    <a:gd name="connsiteY20" fmla="*/ 823467 h 1672919"/>
                    <a:gd name="connsiteX21" fmla="*/ 313820 w 2286312"/>
                    <a:gd name="connsiteY21" fmla="*/ 849592 h 1672919"/>
                    <a:gd name="connsiteX22" fmla="*/ 261569 w 2286312"/>
                    <a:gd name="connsiteY22" fmla="*/ 823467 h 1672919"/>
                    <a:gd name="connsiteX23" fmla="*/ 235443 w 2286312"/>
                    <a:gd name="connsiteY23" fmla="*/ 862655 h 1672919"/>
                    <a:gd name="connsiteX24" fmla="*/ 104815 w 2286312"/>
                    <a:gd name="connsiteY24" fmla="*/ 1006347 h 1672919"/>
                    <a:gd name="connsiteX25" fmla="*/ 52563 w 2286312"/>
                    <a:gd name="connsiteY25" fmla="*/ 1084724 h 1672919"/>
                    <a:gd name="connsiteX26" fmla="*/ 26437 w 2286312"/>
                    <a:gd name="connsiteY26" fmla="*/ 1123912 h 1672919"/>
                    <a:gd name="connsiteX27" fmla="*/ 312 w 2286312"/>
                    <a:gd name="connsiteY27" fmla="*/ 1163101 h 1672919"/>
                    <a:gd name="connsiteX28" fmla="*/ 13375 w 2286312"/>
                    <a:gd name="connsiteY28" fmla="*/ 1097787 h 1672919"/>
                    <a:gd name="connsiteX29" fmla="*/ 39500 w 2286312"/>
                    <a:gd name="connsiteY29" fmla="*/ 1019409 h 1672919"/>
                    <a:gd name="connsiteX30" fmla="*/ 52563 w 2286312"/>
                    <a:gd name="connsiteY30" fmla="*/ 927969 h 1672919"/>
                    <a:gd name="connsiteX31" fmla="*/ 78689 w 2286312"/>
                    <a:gd name="connsiteY31" fmla="*/ 653649 h 1672919"/>
                    <a:gd name="connsiteX32" fmla="*/ 91752 w 2286312"/>
                    <a:gd name="connsiteY32" fmla="*/ 536084 h 1672919"/>
                    <a:gd name="connsiteX33" fmla="*/ 78689 w 2286312"/>
                    <a:gd name="connsiteY33" fmla="*/ 496895 h 1672919"/>
                    <a:gd name="connsiteX34" fmla="*/ 130940 w 2286312"/>
                    <a:gd name="connsiteY34" fmla="*/ 418518 h 1672919"/>
                    <a:gd name="connsiteX35" fmla="*/ 196255 w 2286312"/>
                    <a:gd name="connsiteY35" fmla="*/ 327078 h 1672919"/>
                    <a:gd name="connsiteX36" fmla="*/ 235443 w 2286312"/>
                    <a:gd name="connsiteY36" fmla="*/ 314015 h 1672919"/>
                    <a:gd name="connsiteX37" fmla="*/ 274632 w 2286312"/>
                    <a:gd name="connsiteY37" fmla="*/ 274827 h 1672919"/>
                    <a:gd name="connsiteX38" fmla="*/ 261569 w 2286312"/>
                    <a:gd name="connsiteY38" fmla="*/ 235638 h 1672919"/>
                    <a:gd name="connsiteX39" fmla="*/ 339946 w 2286312"/>
                    <a:gd name="connsiteY39" fmla="*/ 183387 h 1672919"/>
                    <a:gd name="connsiteX40" fmla="*/ 366072 w 2286312"/>
                    <a:gd name="connsiteY40" fmla="*/ 144198 h 1672919"/>
                    <a:gd name="connsiteX41" fmla="*/ 444449 w 2286312"/>
                    <a:gd name="connsiteY41" fmla="*/ 78884 h 1672919"/>
                    <a:gd name="connsiteX42" fmla="*/ 483637 w 2286312"/>
                    <a:gd name="connsiteY42" fmla="*/ 65821 h 1672919"/>
                    <a:gd name="connsiteX43" fmla="*/ 522826 w 2286312"/>
                    <a:gd name="connsiteY43" fmla="*/ 39695 h 1672919"/>
                    <a:gd name="connsiteX44" fmla="*/ 1084529 w 2286312"/>
                    <a:gd name="connsiteY44" fmla="*/ 26632 h 1672919"/>
                    <a:gd name="connsiteX45" fmla="*/ 1136780 w 2286312"/>
                    <a:gd name="connsiteY45" fmla="*/ 507 h 1672919"/>
                    <a:gd name="connsiteX46" fmla="*/ 1332723 w 2286312"/>
                    <a:gd name="connsiteY46" fmla="*/ 39695 h 1672919"/>
                    <a:gd name="connsiteX47" fmla="*/ 1384975 w 2286312"/>
                    <a:gd name="connsiteY47" fmla="*/ 65821 h 1672919"/>
                    <a:gd name="connsiteX48" fmla="*/ 1424163 w 2286312"/>
                    <a:gd name="connsiteY48" fmla="*/ 91947 h 1672919"/>
                    <a:gd name="connsiteX49" fmla="*/ 1463352 w 2286312"/>
                    <a:gd name="connsiteY49" fmla="*/ 105009 h 1672919"/>
                    <a:gd name="connsiteX50" fmla="*/ 1541729 w 2286312"/>
                    <a:gd name="connsiteY50" fmla="*/ 144198 h 1672919"/>
                    <a:gd name="connsiteX51" fmla="*/ 1580917 w 2286312"/>
                    <a:gd name="connsiteY51" fmla="*/ 170324 h 1672919"/>
                    <a:gd name="connsiteX52" fmla="*/ 1672357 w 2286312"/>
                    <a:gd name="connsiteY52" fmla="*/ 196449 h 1672919"/>
                    <a:gd name="connsiteX53" fmla="*/ 1711546 w 2286312"/>
                    <a:gd name="connsiteY53" fmla="*/ 209512 h 1672919"/>
                    <a:gd name="connsiteX54" fmla="*/ 1776860 w 2286312"/>
                    <a:gd name="connsiteY54" fmla="*/ 222575 h 1672919"/>
                    <a:gd name="connsiteX55" fmla="*/ 1816049 w 2286312"/>
                    <a:gd name="connsiteY55" fmla="*/ 235638 h 1672919"/>
                    <a:gd name="connsiteX56" fmla="*/ 1907489 w 2286312"/>
                    <a:gd name="connsiteY56" fmla="*/ 261764 h 1672919"/>
                    <a:gd name="connsiteX57" fmla="*/ 1946677 w 2286312"/>
                    <a:gd name="connsiteY57" fmla="*/ 300952 h 1672919"/>
                    <a:gd name="connsiteX58" fmla="*/ 2051180 w 2286312"/>
                    <a:gd name="connsiteY58" fmla="*/ 457707 h 1672919"/>
                    <a:gd name="connsiteX59" fmla="*/ 2077306 w 2286312"/>
                    <a:gd name="connsiteY59" fmla="*/ 496895 h 1672919"/>
                    <a:gd name="connsiteX60" fmla="*/ 2129557 w 2286312"/>
                    <a:gd name="connsiteY60" fmla="*/ 575272 h 1672919"/>
                    <a:gd name="connsiteX61" fmla="*/ 2142620 w 2286312"/>
                    <a:gd name="connsiteY61" fmla="*/ 614461 h 1672919"/>
                    <a:gd name="connsiteX62" fmla="*/ 2168746 w 2286312"/>
                    <a:gd name="connsiteY62" fmla="*/ 653649 h 1672919"/>
                    <a:gd name="connsiteX63" fmla="*/ 2207935 w 2286312"/>
                    <a:gd name="connsiteY63" fmla="*/ 732027 h 1672919"/>
                    <a:gd name="connsiteX64" fmla="*/ 2234060 w 2286312"/>
                    <a:gd name="connsiteY64" fmla="*/ 810404 h 1672919"/>
                    <a:gd name="connsiteX65" fmla="*/ 2260186 w 2286312"/>
                    <a:gd name="connsiteY65" fmla="*/ 862655 h 1672919"/>
                    <a:gd name="connsiteX66" fmla="*/ 2286312 w 2286312"/>
                    <a:gd name="connsiteY66" fmla="*/ 1058598 h 1672919"/>
                    <a:gd name="connsiteX67" fmla="*/ 2273249 w 2286312"/>
                    <a:gd name="connsiteY67" fmla="*/ 1097787 h 1672919"/>
                    <a:gd name="connsiteX68" fmla="*/ 2260186 w 2286312"/>
                    <a:gd name="connsiteY68" fmla="*/ 1202289 h 1672919"/>
                    <a:gd name="connsiteX69" fmla="*/ 2247123 w 2286312"/>
                    <a:gd name="connsiteY69" fmla="*/ 1345981 h 1672919"/>
                    <a:gd name="connsiteX70" fmla="*/ 2234060 w 2286312"/>
                    <a:gd name="connsiteY70" fmla="*/ 1424358 h 1672919"/>
                    <a:gd name="connsiteX71" fmla="*/ 2247123 w 2286312"/>
                    <a:gd name="connsiteY71" fmla="*/ 1633364 h 1672919"/>
                    <a:gd name="connsiteX72" fmla="*/ 2260186 w 2286312"/>
                    <a:gd name="connsiteY72" fmla="*/ 1672552 h 1672919"/>
                    <a:gd name="connsiteX73" fmla="*/ 2181809 w 2286312"/>
                    <a:gd name="connsiteY73" fmla="*/ 1607238 h 1672919"/>
                    <a:gd name="connsiteX74" fmla="*/ 2168746 w 2286312"/>
                    <a:gd name="connsiteY74" fmla="*/ 1568049 h 1672919"/>
                    <a:gd name="connsiteX75" fmla="*/ 2116495 w 2286312"/>
                    <a:gd name="connsiteY75" fmla="*/ 1489672 h 1672919"/>
                    <a:gd name="connsiteX76" fmla="*/ 2103432 w 2286312"/>
                    <a:gd name="connsiteY76" fmla="*/ 1450484 h 1672919"/>
                    <a:gd name="connsiteX77" fmla="*/ 2064243 w 2286312"/>
                    <a:gd name="connsiteY77" fmla="*/ 1424358 h 1672919"/>
                    <a:gd name="connsiteX78" fmla="*/ 2051180 w 2286312"/>
                    <a:gd name="connsiteY78" fmla="*/ 1032472 h 1672919"/>
                    <a:gd name="connsiteX79" fmla="*/ 2025055 w 2286312"/>
                    <a:gd name="connsiteY79" fmla="*/ 927969 h 1672919"/>
                    <a:gd name="connsiteX80" fmla="*/ 1985866 w 2286312"/>
                    <a:gd name="connsiteY80" fmla="*/ 797341 h 1672919"/>
                    <a:gd name="connsiteX81" fmla="*/ 1959740 w 2286312"/>
                    <a:gd name="connsiteY81" fmla="*/ 758152 h 1672919"/>
                    <a:gd name="connsiteX82" fmla="*/ 1920552 w 2286312"/>
                    <a:gd name="connsiteY82" fmla="*/ 718964 h 1672919"/>
                    <a:gd name="connsiteX83" fmla="*/ 1881363 w 2286312"/>
                    <a:gd name="connsiteY83" fmla="*/ 705901 h 1672919"/>
                    <a:gd name="connsiteX84" fmla="*/ 1802986 w 2286312"/>
                    <a:gd name="connsiteY84" fmla="*/ 718964 h 1672919"/>
                    <a:gd name="connsiteX85" fmla="*/ 1750735 w 2286312"/>
                    <a:gd name="connsiteY85" fmla="*/ 732027 h 1672919"/>
                    <a:gd name="connsiteX86" fmla="*/ 1607043 w 2286312"/>
                    <a:gd name="connsiteY86" fmla="*/ 705901 h 1672919"/>
                    <a:gd name="connsiteX87" fmla="*/ 1593980 w 2286312"/>
                    <a:gd name="connsiteY87" fmla="*/ 666712 h 1672919"/>
                    <a:gd name="connsiteX88" fmla="*/ 1620106 w 2286312"/>
                    <a:gd name="connsiteY88" fmla="*/ 588335 h 1672919"/>
                    <a:gd name="connsiteX89" fmla="*/ 1607043 w 2286312"/>
                    <a:gd name="connsiteY89" fmla="*/ 549147 h 1672919"/>
                    <a:gd name="connsiteX90" fmla="*/ 1567855 w 2286312"/>
                    <a:gd name="connsiteY90" fmla="*/ 536084 h 1672919"/>
                    <a:gd name="connsiteX91" fmla="*/ 1528666 w 2286312"/>
                    <a:gd name="connsiteY91" fmla="*/ 509958 h 1672919"/>
                    <a:gd name="connsiteX92" fmla="*/ 1502540 w 2286312"/>
                    <a:gd name="connsiteY92" fmla="*/ 457707 h 1672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2286312" h="1672919">
                      <a:moveTo>
                        <a:pt x="1502540" y="457707"/>
                      </a:moveTo>
                      <a:cubicBezTo>
                        <a:pt x="1489477" y="459884"/>
                        <a:pt x="1473130" y="507032"/>
                        <a:pt x="1450289" y="523021"/>
                      </a:cubicBezTo>
                      <a:cubicBezTo>
                        <a:pt x="1427728" y="538814"/>
                        <a:pt x="1371912" y="549147"/>
                        <a:pt x="1371912" y="549147"/>
                      </a:cubicBezTo>
                      <a:cubicBezTo>
                        <a:pt x="1358849" y="540438"/>
                        <a:pt x="1348265" y="525241"/>
                        <a:pt x="1332723" y="523021"/>
                      </a:cubicBezTo>
                      <a:cubicBezTo>
                        <a:pt x="1281576" y="515714"/>
                        <a:pt x="1281125" y="547268"/>
                        <a:pt x="1241283" y="562209"/>
                      </a:cubicBezTo>
                      <a:cubicBezTo>
                        <a:pt x="1220494" y="570005"/>
                        <a:pt x="1198101" y="573501"/>
                        <a:pt x="1175969" y="575272"/>
                      </a:cubicBezTo>
                      <a:cubicBezTo>
                        <a:pt x="1089052" y="582225"/>
                        <a:pt x="1001798" y="583981"/>
                        <a:pt x="914712" y="588335"/>
                      </a:cubicBezTo>
                      <a:cubicBezTo>
                        <a:pt x="901649" y="592689"/>
                        <a:pt x="887839" y="607556"/>
                        <a:pt x="875523" y="601398"/>
                      </a:cubicBezTo>
                      <a:cubicBezTo>
                        <a:pt x="805855" y="566564"/>
                        <a:pt x="927773" y="540437"/>
                        <a:pt x="823272" y="575272"/>
                      </a:cubicBezTo>
                      <a:cubicBezTo>
                        <a:pt x="810209" y="570918"/>
                        <a:pt x="787423" y="575567"/>
                        <a:pt x="784083" y="562209"/>
                      </a:cubicBezTo>
                      <a:cubicBezTo>
                        <a:pt x="780275" y="546978"/>
                        <a:pt x="797950" y="532828"/>
                        <a:pt x="810209" y="523021"/>
                      </a:cubicBezTo>
                      <a:cubicBezTo>
                        <a:pt x="820961" y="514419"/>
                        <a:pt x="837081" y="516116"/>
                        <a:pt x="849397" y="509958"/>
                      </a:cubicBezTo>
                      <a:cubicBezTo>
                        <a:pt x="863439" y="502937"/>
                        <a:pt x="875523" y="492541"/>
                        <a:pt x="888586" y="483832"/>
                      </a:cubicBezTo>
                      <a:cubicBezTo>
                        <a:pt x="795315" y="452742"/>
                        <a:pt x="833123" y="442432"/>
                        <a:pt x="771020" y="483832"/>
                      </a:cubicBezTo>
                      <a:cubicBezTo>
                        <a:pt x="766666" y="496895"/>
                        <a:pt x="766559" y="512269"/>
                        <a:pt x="757957" y="523021"/>
                      </a:cubicBezTo>
                      <a:cubicBezTo>
                        <a:pt x="744051" y="540404"/>
                        <a:pt x="681356" y="566369"/>
                        <a:pt x="666517" y="575272"/>
                      </a:cubicBezTo>
                      <a:cubicBezTo>
                        <a:pt x="639592" y="591427"/>
                        <a:pt x="610343" y="605321"/>
                        <a:pt x="588140" y="627524"/>
                      </a:cubicBezTo>
                      <a:cubicBezTo>
                        <a:pt x="537851" y="677813"/>
                        <a:pt x="564323" y="656465"/>
                        <a:pt x="509763" y="692838"/>
                      </a:cubicBezTo>
                      <a:cubicBezTo>
                        <a:pt x="448192" y="785195"/>
                        <a:pt x="528603" y="673998"/>
                        <a:pt x="431386" y="771215"/>
                      </a:cubicBezTo>
                      <a:cubicBezTo>
                        <a:pt x="420285" y="782316"/>
                        <a:pt x="418323" y="801695"/>
                        <a:pt x="405260" y="810404"/>
                      </a:cubicBezTo>
                      <a:cubicBezTo>
                        <a:pt x="390322" y="820363"/>
                        <a:pt x="370426" y="819113"/>
                        <a:pt x="353009" y="823467"/>
                      </a:cubicBezTo>
                      <a:cubicBezTo>
                        <a:pt x="339946" y="832175"/>
                        <a:pt x="327862" y="856613"/>
                        <a:pt x="313820" y="849592"/>
                      </a:cubicBezTo>
                      <a:cubicBezTo>
                        <a:pt x="246339" y="815851"/>
                        <a:pt x="359952" y="757876"/>
                        <a:pt x="261569" y="823467"/>
                      </a:cubicBezTo>
                      <a:cubicBezTo>
                        <a:pt x="252860" y="836530"/>
                        <a:pt x="245873" y="850921"/>
                        <a:pt x="235443" y="862655"/>
                      </a:cubicBezTo>
                      <a:cubicBezTo>
                        <a:pt x="138214" y="972037"/>
                        <a:pt x="179495" y="903661"/>
                        <a:pt x="104815" y="1006347"/>
                      </a:cubicBezTo>
                      <a:cubicBezTo>
                        <a:pt x="86347" y="1031741"/>
                        <a:pt x="69980" y="1058598"/>
                        <a:pt x="52563" y="1084724"/>
                      </a:cubicBezTo>
                      <a:lnTo>
                        <a:pt x="26437" y="1123912"/>
                      </a:lnTo>
                      <a:cubicBezTo>
                        <a:pt x="17728" y="1136975"/>
                        <a:pt x="-2767" y="1178496"/>
                        <a:pt x="312" y="1163101"/>
                      </a:cubicBezTo>
                      <a:cubicBezTo>
                        <a:pt x="4666" y="1141330"/>
                        <a:pt x="7533" y="1119207"/>
                        <a:pt x="13375" y="1097787"/>
                      </a:cubicBezTo>
                      <a:cubicBezTo>
                        <a:pt x="20621" y="1071218"/>
                        <a:pt x="39500" y="1019409"/>
                        <a:pt x="39500" y="1019409"/>
                      </a:cubicBezTo>
                      <a:cubicBezTo>
                        <a:pt x="43854" y="988929"/>
                        <a:pt x="50108" y="958660"/>
                        <a:pt x="52563" y="927969"/>
                      </a:cubicBezTo>
                      <a:cubicBezTo>
                        <a:pt x="74395" y="655075"/>
                        <a:pt x="39399" y="771520"/>
                        <a:pt x="78689" y="653649"/>
                      </a:cubicBezTo>
                      <a:cubicBezTo>
                        <a:pt x="83043" y="614461"/>
                        <a:pt x="91752" y="575514"/>
                        <a:pt x="91752" y="536084"/>
                      </a:cubicBezTo>
                      <a:cubicBezTo>
                        <a:pt x="91752" y="522314"/>
                        <a:pt x="74335" y="509958"/>
                        <a:pt x="78689" y="496895"/>
                      </a:cubicBezTo>
                      <a:cubicBezTo>
                        <a:pt x="88618" y="467107"/>
                        <a:pt x="113523" y="444644"/>
                        <a:pt x="130940" y="418518"/>
                      </a:cubicBezTo>
                      <a:cubicBezTo>
                        <a:pt x="142854" y="400647"/>
                        <a:pt x="184101" y="337206"/>
                        <a:pt x="196255" y="327078"/>
                      </a:cubicBezTo>
                      <a:cubicBezTo>
                        <a:pt x="206833" y="318263"/>
                        <a:pt x="222380" y="318369"/>
                        <a:pt x="235443" y="314015"/>
                      </a:cubicBezTo>
                      <a:cubicBezTo>
                        <a:pt x="248506" y="300952"/>
                        <a:pt x="268790" y="292353"/>
                        <a:pt x="274632" y="274827"/>
                      </a:cubicBezTo>
                      <a:cubicBezTo>
                        <a:pt x="278986" y="261764"/>
                        <a:pt x="253566" y="246843"/>
                        <a:pt x="261569" y="235638"/>
                      </a:cubicBezTo>
                      <a:cubicBezTo>
                        <a:pt x="279819" y="210087"/>
                        <a:pt x="339946" y="183387"/>
                        <a:pt x="339946" y="183387"/>
                      </a:cubicBezTo>
                      <a:cubicBezTo>
                        <a:pt x="348655" y="170324"/>
                        <a:pt x="356021" y="156259"/>
                        <a:pt x="366072" y="144198"/>
                      </a:cubicBezTo>
                      <a:cubicBezTo>
                        <a:pt x="386710" y="119432"/>
                        <a:pt x="415087" y="93565"/>
                        <a:pt x="444449" y="78884"/>
                      </a:cubicBezTo>
                      <a:cubicBezTo>
                        <a:pt x="456765" y="72726"/>
                        <a:pt x="471321" y="71979"/>
                        <a:pt x="483637" y="65821"/>
                      </a:cubicBezTo>
                      <a:cubicBezTo>
                        <a:pt x="497679" y="58800"/>
                        <a:pt x="507160" y="40717"/>
                        <a:pt x="522826" y="39695"/>
                      </a:cubicBezTo>
                      <a:cubicBezTo>
                        <a:pt x="709714" y="27507"/>
                        <a:pt x="897295" y="30986"/>
                        <a:pt x="1084529" y="26632"/>
                      </a:cubicBezTo>
                      <a:cubicBezTo>
                        <a:pt x="1101946" y="17924"/>
                        <a:pt x="1117365" y="2001"/>
                        <a:pt x="1136780" y="507"/>
                      </a:cubicBezTo>
                      <a:cubicBezTo>
                        <a:pt x="1186590" y="-3325"/>
                        <a:pt x="1283379" y="15023"/>
                        <a:pt x="1332723" y="39695"/>
                      </a:cubicBezTo>
                      <a:cubicBezTo>
                        <a:pt x="1350140" y="48404"/>
                        <a:pt x="1368068" y="56160"/>
                        <a:pt x="1384975" y="65821"/>
                      </a:cubicBezTo>
                      <a:cubicBezTo>
                        <a:pt x="1398606" y="73610"/>
                        <a:pt x="1410121" y="84926"/>
                        <a:pt x="1424163" y="91947"/>
                      </a:cubicBezTo>
                      <a:cubicBezTo>
                        <a:pt x="1436479" y="98105"/>
                        <a:pt x="1450289" y="100655"/>
                        <a:pt x="1463352" y="105009"/>
                      </a:cubicBezTo>
                      <a:cubicBezTo>
                        <a:pt x="1575658" y="179882"/>
                        <a:pt x="1433565" y="90115"/>
                        <a:pt x="1541729" y="144198"/>
                      </a:cubicBezTo>
                      <a:cubicBezTo>
                        <a:pt x="1555771" y="151219"/>
                        <a:pt x="1566875" y="163303"/>
                        <a:pt x="1580917" y="170324"/>
                      </a:cubicBezTo>
                      <a:cubicBezTo>
                        <a:pt x="1601800" y="180765"/>
                        <a:pt x="1652822" y="190868"/>
                        <a:pt x="1672357" y="196449"/>
                      </a:cubicBezTo>
                      <a:cubicBezTo>
                        <a:pt x="1685597" y="200232"/>
                        <a:pt x="1698188" y="206172"/>
                        <a:pt x="1711546" y="209512"/>
                      </a:cubicBezTo>
                      <a:cubicBezTo>
                        <a:pt x="1733086" y="214897"/>
                        <a:pt x="1755320" y="217190"/>
                        <a:pt x="1776860" y="222575"/>
                      </a:cubicBezTo>
                      <a:cubicBezTo>
                        <a:pt x="1790218" y="225915"/>
                        <a:pt x="1802809" y="231855"/>
                        <a:pt x="1816049" y="235638"/>
                      </a:cubicBezTo>
                      <a:cubicBezTo>
                        <a:pt x="1930867" y="268443"/>
                        <a:pt x="1813527" y="230443"/>
                        <a:pt x="1907489" y="261764"/>
                      </a:cubicBezTo>
                      <a:cubicBezTo>
                        <a:pt x="1920552" y="274827"/>
                        <a:pt x="1934655" y="286926"/>
                        <a:pt x="1946677" y="300952"/>
                      </a:cubicBezTo>
                      <a:cubicBezTo>
                        <a:pt x="1987104" y="348117"/>
                        <a:pt x="2018494" y="406344"/>
                        <a:pt x="2051180" y="457707"/>
                      </a:cubicBezTo>
                      <a:cubicBezTo>
                        <a:pt x="2059609" y="470952"/>
                        <a:pt x="2077306" y="496895"/>
                        <a:pt x="2077306" y="496895"/>
                      </a:cubicBezTo>
                      <a:cubicBezTo>
                        <a:pt x="2107307" y="616898"/>
                        <a:pt x="2063949" y="493262"/>
                        <a:pt x="2129557" y="575272"/>
                      </a:cubicBezTo>
                      <a:cubicBezTo>
                        <a:pt x="2138159" y="586024"/>
                        <a:pt x="2136462" y="602145"/>
                        <a:pt x="2142620" y="614461"/>
                      </a:cubicBezTo>
                      <a:cubicBezTo>
                        <a:pt x="2149641" y="628503"/>
                        <a:pt x="2160037" y="640586"/>
                        <a:pt x="2168746" y="653649"/>
                      </a:cubicBezTo>
                      <a:cubicBezTo>
                        <a:pt x="2216389" y="796577"/>
                        <a:pt x="2140405" y="580083"/>
                        <a:pt x="2207935" y="732027"/>
                      </a:cubicBezTo>
                      <a:cubicBezTo>
                        <a:pt x="2219119" y="757192"/>
                        <a:pt x="2221744" y="785773"/>
                        <a:pt x="2234060" y="810404"/>
                      </a:cubicBezTo>
                      <a:lnTo>
                        <a:pt x="2260186" y="862655"/>
                      </a:lnTo>
                      <a:cubicBezTo>
                        <a:pt x="2274083" y="932137"/>
                        <a:pt x="2286312" y="982237"/>
                        <a:pt x="2286312" y="1058598"/>
                      </a:cubicBezTo>
                      <a:cubicBezTo>
                        <a:pt x="2286312" y="1072368"/>
                        <a:pt x="2277603" y="1084724"/>
                        <a:pt x="2273249" y="1097787"/>
                      </a:cubicBezTo>
                      <a:cubicBezTo>
                        <a:pt x="2268895" y="1132621"/>
                        <a:pt x="2263861" y="1167377"/>
                        <a:pt x="2260186" y="1202289"/>
                      </a:cubicBezTo>
                      <a:cubicBezTo>
                        <a:pt x="2255151" y="1250120"/>
                        <a:pt x="2252743" y="1298216"/>
                        <a:pt x="2247123" y="1345981"/>
                      </a:cubicBezTo>
                      <a:cubicBezTo>
                        <a:pt x="2244028" y="1372286"/>
                        <a:pt x="2238414" y="1398232"/>
                        <a:pt x="2234060" y="1424358"/>
                      </a:cubicBezTo>
                      <a:cubicBezTo>
                        <a:pt x="2238414" y="1494027"/>
                        <a:pt x="2239815" y="1563943"/>
                        <a:pt x="2247123" y="1633364"/>
                      </a:cubicBezTo>
                      <a:cubicBezTo>
                        <a:pt x="2248564" y="1647058"/>
                        <a:pt x="2272502" y="1666394"/>
                        <a:pt x="2260186" y="1672552"/>
                      </a:cubicBezTo>
                      <a:cubicBezTo>
                        <a:pt x="2248060" y="1678615"/>
                        <a:pt x="2182166" y="1607595"/>
                        <a:pt x="2181809" y="1607238"/>
                      </a:cubicBezTo>
                      <a:cubicBezTo>
                        <a:pt x="2177455" y="1594175"/>
                        <a:pt x="2175433" y="1580086"/>
                        <a:pt x="2168746" y="1568049"/>
                      </a:cubicBezTo>
                      <a:cubicBezTo>
                        <a:pt x="2153497" y="1540601"/>
                        <a:pt x="2126424" y="1519460"/>
                        <a:pt x="2116495" y="1489672"/>
                      </a:cubicBezTo>
                      <a:cubicBezTo>
                        <a:pt x="2112141" y="1476609"/>
                        <a:pt x="2112034" y="1461236"/>
                        <a:pt x="2103432" y="1450484"/>
                      </a:cubicBezTo>
                      <a:cubicBezTo>
                        <a:pt x="2093624" y="1438225"/>
                        <a:pt x="2077306" y="1433067"/>
                        <a:pt x="2064243" y="1424358"/>
                      </a:cubicBezTo>
                      <a:cubicBezTo>
                        <a:pt x="2005041" y="1246755"/>
                        <a:pt x="2036971" y="1373496"/>
                        <a:pt x="2051180" y="1032472"/>
                      </a:cubicBezTo>
                      <a:cubicBezTo>
                        <a:pt x="2024624" y="899695"/>
                        <a:pt x="2051831" y="1021687"/>
                        <a:pt x="2025055" y="927969"/>
                      </a:cubicBezTo>
                      <a:cubicBezTo>
                        <a:pt x="2015928" y="896023"/>
                        <a:pt x="2001386" y="820622"/>
                        <a:pt x="1985866" y="797341"/>
                      </a:cubicBezTo>
                      <a:cubicBezTo>
                        <a:pt x="1977157" y="784278"/>
                        <a:pt x="1969791" y="770213"/>
                        <a:pt x="1959740" y="758152"/>
                      </a:cubicBezTo>
                      <a:cubicBezTo>
                        <a:pt x="1947914" y="743960"/>
                        <a:pt x="1935923" y="729211"/>
                        <a:pt x="1920552" y="718964"/>
                      </a:cubicBezTo>
                      <a:cubicBezTo>
                        <a:pt x="1909095" y="711326"/>
                        <a:pt x="1894426" y="710255"/>
                        <a:pt x="1881363" y="705901"/>
                      </a:cubicBezTo>
                      <a:cubicBezTo>
                        <a:pt x="1855237" y="710255"/>
                        <a:pt x="1828958" y="713770"/>
                        <a:pt x="1802986" y="718964"/>
                      </a:cubicBezTo>
                      <a:cubicBezTo>
                        <a:pt x="1785382" y="722485"/>
                        <a:pt x="1768688" y="732027"/>
                        <a:pt x="1750735" y="732027"/>
                      </a:cubicBezTo>
                      <a:cubicBezTo>
                        <a:pt x="1734021" y="732027"/>
                        <a:pt x="1628280" y="710149"/>
                        <a:pt x="1607043" y="705901"/>
                      </a:cubicBezTo>
                      <a:cubicBezTo>
                        <a:pt x="1602689" y="692838"/>
                        <a:pt x="1592459" y="680397"/>
                        <a:pt x="1593980" y="666712"/>
                      </a:cubicBezTo>
                      <a:cubicBezTo>
                        <a:pt x="1597021" y="639342"/>
                        <a:pt x="1620106" y="588335"/>
                        <a:pt x="1620106" y="588335"/>
                      </a:cubicBezTo>
                      <a:cubicBezTo>
                        <a:pt x="1615752" y="575272"/>
                        <a:pt x="1616779" y="558883"/>
                        <a:pt x="1607043" y="549147"/>
                      </a:cubicBezTo>
                      <a:cubicBezTo>
                        <a:pt x="1597307" y="539411"/>
                        <a:pt x="1580171" y="542242"/>
                        <a:pt x="1567855" y="536084"/>
                      </a:cubicBezTo>
                      <a:cubicBezTo>
                        <a:pt x="1553813" y="529063"/>
                        <a:pt x="1542128" y="518035"/>
                        <a:pt x="1528666" y="509958"/>
                      </a:cubicBezTo>
                      <a:cubicBezTo>
                        <a:pt x="1520317" y="504949"/>
                        <a:pt x="1515603" y="455530"/>
                        <a:pt x="1502540" y="45770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4" name="フリーフォーム 43"/>
              <p:cNvSpPr/>
              <p:nvPr/>
            </p:nvSpPr>
            <p:spPr>
              <a:xfrm>
                <a:off x="5003074" y="1698171"/>
                <a:ext cx="496389" cy="302897"/>
              </a:xfrm>
              <a:custGeom>
                <a:avLst/>
                <a:gdLst>
                  <a:gd name="connsiteX0" fmla="*/ 0 w 496389"/>
                  <a:gd name="connsiteY0" fmla="*/ 117566 h 302897"/>
                  <a:gd name="connsiteX1" fmla="*/ 182880 w 496389"/>
                  <a:gd name="connsiteY1" fmla="*/ 300446 h 302897"/>
                  <a:gd name="connsiteX2" fmla="*/ 496389 w 496389"/>
                  <a:gd name="connsiteY2" fmla="*/ 0 h 30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6389" h="302897">
                    <a:moveTo>
                      <a:pt x="0" y="117566"/>
                    </a:moveTo>
                    <a:cubicBezTo>
                      <a:pt x="50074" y="218803"/>
                      <a:pt x="100149" y="320040"/>
                      <a:pt x="182880" y="300446"/>
                    </a:cubicBezTo>
                    <a:cubicBezTo>
                      <a:pt x="265611" y="280852"/>
                      <a:pt x="381000" y="140426"/>
                      <a:pt x="496389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5969726" y="1658983"/>
                <a:ext cx="522514" cy="354702"/>
              </a:xfrm>
              <a:custGeom>
                <a:avLst/>
                <a:gdLst>
                  <a:gd name="connsiteX0" fmla="*/ 0 w 522514"/>
                  <a:gd name="connsiteY0" fmla="*/ 0 h 354702"/>
                  <a:gd name="connsiteX1" fmla="*/ 326571 w 522514"/>
                  <a:gd name="connsiteY1" fmla="*/ 352697 h 354702"/>
                  <a:gd name="connsiteX2" fmla="*/ 522514 w 522514"/>
                  <a:gd name="connsiteY2" fmla="*/ 117566 h 35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354702">
                    <a:moveTo>
                      <a:pt x="0" y="0"/>
                    </a:moveTo>
                    <a:cubicBezTo>
                      <a:pt x="119742" y="166551"/>
                      <a:pt x="239485" y="333103"/>
                      <a:pt x="326571" y="352697"/>
                    </a:cubicBezTo>
                    <a:cubicBezTo>
                      <a:pt x="413657" y="372291"/>
                      <a:pt x="468085" y="244928"/>
                      <a:pt x="522514" y="11756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06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/>
          <p:nvPr/>
        </p:nvSpPr>
        <p:spPr>
          <a:xfrm>
            <a:off x="-1404664" y="1196752"/>
            <a:ext cx="3446964" cy="3504871"/>
          </a:xfrm>
          <a:custGeom>
            <a:avLst/>
            <a:gdLst>
              <a:gd name="connsiteX0" fmla="*/ 2343315 w 6589581"/>
              <a:gd name="connsiteY0" fmla="*/ 707222 h 4614469"/>
              <a:gd name="connsiteX1" fmla="*/ 1324412 w 6589581"/>
              <a:gd name="connsiteY1" fmla="*/ 890102 h 4614469"/>
              <a:gd name="connsiteX2" fmla="*/ 305509 w 6589581"/>
              <a:gd name="connsiteY2" fmla="*/ 367588 h 4614469"/>
              <a:gd name="connsiteX3" fmla="*/ 135692 w 6589581"/>
              <a:gd name="connsiteY3" fmla="*/ 524342 h 4614469"/>
              <a:gd name="connsiteX4" fmla="*/ 383886 w 6589581"/>
              <a:gd name="connsiteY4" fmla="*/ 628845 h 4614469"/>
              <a:gd name="connsiteX5" fmla="*/ 5064 w 6589581"/>
              <a:gd name="connsiteY5" fmla="*/ 877039 h 4614469"/>
              <a:gd name="connsiteX6" fmla="*/ 187944 w 6589581"/>
              <a:gd name="connsiteY6" fmla="*/ 1151359 h 4614469"/>
              <a:gd name="connsiteX7" fmla="*/ 501452 w 6589581"/>
              <a:gd name="connsiteY7" fmla="*/ 1046856 h 4614469"/>
              <a:gd name="connsiteX8" fmla="*/ 1141532 w 6589581"/>
              <a:gd name="connsiteY8" fmla="*/ 1360365 h 4614469"/>
              <a:gd name="connsiteX9" fmla="*/ 1846926 w 6589581"/>
              <a:gd name="connsiteY9" fmla="*/ 1373428 h 4614469"/>
              <a:gd name="connsiteX10" fmla="*/ 1833864 w 6589581"/>
              <a:gd name="connsiteY10" fmla="*/ 2261702 h 4614469"/>
              <a:gd name="connsiteX11" fmla="*/ 1807738 w 6589581"/>
              <a:gd name="connsiteY11" fmla="*/ 4103565 h 4614469"/>
              <a:gd name="connsiteX12" fmla="*/ 1350538 w 6589581"/>
              <a:gd name="connsiteY12" fmla="*/ 4286445 h 4614469"/>
              <a:gd name="connsiteX13" fmla="*/ 1324412 w 6589581"/>
              <a:gd name="connsiteY13" fmla="*/ 4547702 h 4614469"/>
              <a:gd name="connsiteX14" fmla="*/ 2343315 w 6589581"/>
              <a:gd name="connsiteY14" fmla="*/ 4508513 h 4614469"/>
              <a:gd name="connsiteX15" fmla="*/ 2395566 w 6589581"/>
              <a:gd name="connsiteY15" fmla="*/ 4090502 h 4614469"/>
              <a:gd name="connsiteX16" fmla="*/ 2735201 w 6589581"/>
              <a:gd name="connsiteY16" fmla="*/ 3071599 h 4614469"/>
              <a:gd name="connsiteX17" fmla="*/ 3100961 w 6589581"/>
              <a:gd name="connsiteY17" fmla="*/ 2967096 h 4614469"/>
              <a:gd name="connsiteX18" fmla="*/ 3309966 w 6589581"/>
              <a:gd name="connsiteY18" fmla="*/ 2914845 h 4614469"/>
              <a:gd name="connsiteX19" fmla="*/ 3505909 w 6589581"/>
              <a:gd name="connsiteY19" fmla="*/ 3345919 h 4614469"/>
              <a:gd name="connsiteX20" fmla="*/ 4080675 w 6589581"/>
              <a:gd name="connsiteY20" fmla="*/ 4534639 h 4614469"/>
              <a:gd name="connsiteX21" fmla="*/ 4982012 w 6589581"/>
              <a:gd name="connsiteY21" fmla="*/ 4508513 h 4614469"/>
              <a:gd name="connsiteX22" fmla="*/ 5295521 w 6589581"/>
              <a:gd name="connsiteY22" fmla="*/ 4495451 h 4614469"/>
              <a:gd name="connsiteX23" fmla="*/ 5047326 w 6589581"/>
              <a:gd name="connsiteY23" fmla="*/ 4181942 h 4614469"/>
              <a:gd name="connsiteX24" fmla="*/ 4681566 w 6589581"/>
              <a:gd name="connsiteY24" fmla="*/ 4195005 h 4614469"/>
              <a:gd name="connsiteX25" fmla="*/ 4368058 w 6589581"/>
              <a:gd name="connsiteY25" fmla="*/ 3685553 h 4614469"/>
              <a:gd name="connsiteX26" fmla="*/ 3976172 w 6589581"/>
              <a:gd name="connsiteY26" fmla="*/ 1242799 h 4614469"/>
              <a:gd name="connsiteX27" fmla="*/ 4276618 w 6589581"/>
              <a:gd name="connsiteY27" fmla="*/ 1125233 h 4614469"/>
              <a:gd name="connsiteX28" fmla="*/ 5400024 w 6589581"/>
              <a:gd name="connsiteY28" fmla="*/ 1308113 h 4614469"/>
              <a:gd name="connsiteX29" fmla="*/ 6262172 w 6589581"/>
              <a:gd name="connsiteY29" fmla="*/ 694159 h 4614469"/>
              <a:gd name="connsiteX30" fmla="*/ 6562618 w 6589581"/>
              <a:gd name="connsiteY30" fmla="*/ 654971 h 4614469"/>
              <a:gd name="connsiteX31" fmla="*/ 6523429 w 6589581"/>
              <a:gd name="connsiteY31" fmla="*/ 302273 h 4614469"/>
              <a:gd name="connsiteX32" fmla="*/ 6105418 w 6589581"/>
              <a:gd name="connsiteY32" fmla="*/ 276148 h 4614469"/>
              <a:gd name="connsiteX33" fmla="*/ 6131544 w 6589581"/>
              <a:gd name="connsiteY33" fmla="*/ 236959 h 4614469"/>
              <a:gd name="connsiteX34" fmla="*/ 6288298 w 6589581"/>
              <a:gd name="connsiteY34" fmla="*/ 54079 h 4614469"/>
              <a:gd name="connsiteX35" fmla="*/ 6027041 w 6589581"/>
              <a:gd name="connsiteY35" fmla="*/ 14891 h 4614469"/>
              <a:gd name="connsiteX36" fmla="*/ 5922538 w 6589581"/>
              <a:gd name="connsiteY36" fmla="*/ 276148 h 4614469"/>
              <a:gd name="connsiteX37" fmla="*/ 5530652 w 6589581"/>
              <a:gd name="connsiteY37" fmla="*/ 589656 h 4614469"/>
              <a:gd name="connsiteX38" fmla="*/ 4968949 w 6589581"/>
              <a:gd name="connsiteY38" fmla="*/ 746411 h 4614469"/>
              <a:gd name="connsiteX39" fmla="*/ 3571224 w 6589581"/>
              <a:gd name="connsiteY39" fmla="*/ 393713 h 4614469"/>
              <a:gd name="connsiteX40" fmla="*/ 2983395 w 6589581"/>
              <a:gd name="connsiteY40" fmla="*/ 537405 h 4614469"/>
              <a:gd name="connsiteX41" fmla="*/ 2291064 w 6589581"/>
              <a:gd name="connsiteY41" fmla="*/ 694159 h 461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9581" h="4614469">
                <a:moveTo>
                  <a:pt x="2343315" y="707222"/>
                </a:moveTo>
                <a:cubicBezTo>
                  <a:pt x="2003680" y="826965"/>
                  <a:pt x="1664046" y="946708"/>
                  <a:pt x="1324412" y="890102"/>
                </a:cubicBezTo>
                <a:cubicBezTo>
                  <a:pt x="984778" y="833496"/>
                  <a:pt x="503629" y="428548"/>
                  <a:pt x="305509" y="367588"/>
                </a:cubicBezTo>
                <a:cubicBezTo>
                  <a:pt x="107389" y="306628"/>
                  <a:pt x="122629" y="480799"/>
                  <a:pt x="135692" y="524342"/>
                </a:cubicBezTo>
                <a:cubicBezTo>
                  <a:pt x="148755" y="567885"/>
                  <a:pt x="405657" y="570062"/>
                  <a:pt x="383886" y="628845"/>
                </a:cubicBezTo>
                <a:cubicBezTo>
                  <a:pt x="362115" y="687628"/>
                  <a:pt x="37721" y="789953"/>
                  <a:pt x="5064" y="877039"/>
                </a:cubicBezTo>
                <a:cubicBezTo>
                  <a:pt x="-27593" y="964125"/>
                  <a:pt x="105213" y="1123056"/>
                  <a:pt x="187944" y="1151359"/>
                </a:cubicBezTo>
                <a:cubicBezTo>
                  <a:pt x="270675" y="1179662"/>
                  <a:pt x="342521" y="1012022"/>
                  <a:pt x="501452" y="1046856"/>
                </a:cubicBezTo>
                <a:cubicBezTo>
                  <a:pt x="660383" y="1081690"/>
                  <a:pt x="917286" y="1305936"/>
                  <a:pt x="1141532" y="1360365"/>
                </a:cubicBezTo>
                <a:cubicBezTo>
                  <a:pt x="1365778" y="1414794"/>
                  <a:pt x="1731537" y="1223205"/>
                  <a:pt x="1846926" y="1373428"/>
                </a:cubicBezTo>
                <a:cubicBezTo>
                  <a:pt x="1962315" y="1523651"/>
                  <a:pt x="1840395" y="1806679"/>
                  <a:pt x="1833864" y="2261702"/>
                </a:cubicBezTo>
                <a:cubicBezTo>
                  <a:pt x="1827333" y="2716725"/>
                  <a:pt x="1888292" y="3766108"/>
                  <a:pt x="1807738" y="4103565"/>
                </a:cubicBezTo>
                <a:cubicBezTo>
                  <a:pt x="1727184" y="4441022"/>
                  <a:pt x="1431092" y="4212422"/>
                  <a:pt x="1350538" y="4286445"/>
                </a:cubicBezTo>
                <a:cubicBezTo>
                  <a:pt x="1269984" y="4360468"/>
                  <a:pt x="1158949" y="4510691"/>
                  <a:pt x="1324412" y="4547702"/>
                </a:cubicBezTo>
                <a:cubicBezTo>
                  <a:pt x="1489875" y="4584713"/>
                  <a:pt x="2164789" y="4584713"/>
                  <a:pt x="2343315" y="4508513"/>
                </a:cubicBezTo>
                <a:cubicBezTo>
                  <a:pt x="2521841" y="4432313"/>
                  <a:pt x="2330252" y="4329988"/>
                  <a:pt x="2395566" y="4090502"/>
                </a:cubicBezTo>
                <a:cubicBezTo>
                  <a:pt x="2460880" y="3851016"/>
                  <a:pt x="2617635" y="3258833"/>
                  <a:pt x="2735201" y="3071599"/>
                </a:cubicBezTo>
                <a:cubicBezTo>
                  <a:pt x="2852767" y="2884365"/>
                  <a:pt x="3005167" y="2993222"/>
                  <a:pt x="3100961" y="2967096"/>
                </a:cubicBezTo>
                <a:cubicBezTo>
                  <a:pt x="3196755" y="2940970"/>
                  <a:pt x="3242475" y="2851708"/>
                  <a:pt x="3309966" y="2914845"/>
                </a:cubicBezTo>
                <a:cubicBezTo>
                  <a:pt x="3377457" y="2977982"/>
                  <a:pt x="3377457" y="3075953"/>
                  <a:pt x="3505909" y="3345919"/>
                </a:cubicBezTo>
                <a:cubicBezTo>
                  <a:pt x="3634361" y="3615885"/>
                  <a:pt x="3834658" y="4340873"/>
                  <a:pt x="4080675" y="4534639"/>
                </a:cubicBezTo>
                <a:cubicBezTo>
                  <a:pt x="4326692" y="4728405"/>
                  <a:pt x="4982012" y="4508513"/>
                  <a:pt x="4982012" y="4508513"/>
                </a:cubicBezTo>
                <a:cubicBezTo>
                  <a:pt x="5184486" y="4501982"/>
                  <a:pt x="5284635" y="4549879"/>
                  <a:pt x="5295521" y="4495451"/>
                </a:cubicBezTo>
                <a:cubicBezTo>
                  <a:pt x="5306407" y="4441023"/>
                  <a:pt x="5149652" y="4232016"/>
                  <a:pt x="5047326" y="4181942"/>
                </a:cubicBezTo>
                <a:cubicBezTo>
                  <a:pt x="4945000" y="4131868"/>
                  <a:pt x="4794777" y="4277736"/>
                  <a:pt x="4681566" y="4195005"/>
                </a:cubicBezTo>
                <a:cubicBezTo>
                  <a:pt x="4568355" y="4112274"/>
                  <a:pt x="4485624" y="4177587"/>
                  <a:pt x="4368058" y="3685553"/>
                </a:cubicBezTo>
                <a:cubicBezTo>
                  <a:pt x="4250492" y="3193519"/>
                  <a:pt x="3991412" y="1669519"/>
                  <a:pt x="3976172" y="1242799"/>
                </a:cubicBezTo>
                <a:cubicBezTo>
                  <a:pt x="3960932" y="816079"/>
                  <a:pt x="4039309" y="1114347"/>
                  <a:pt x="4276618" y="1125233"/>
                </a:cubicBezTo>
                <a:cubicBezTo>
                  <a:pt x="4513927" y="1136119"/>
                  <a:pt x="5069098" y="1379959"/>
                  <a:pt x="5400024" y="1308113"/>
                </a:cubicBezTo>
                <a:cubicBezTo>
                  <a:pt x="5730950" y="1236267"/>
                  <a:pt x="6068406" y="803016"/>
                  <a:pt x="6262172" y="694159"/>
                </a:cubicBezTo>
                <a:cubicBezTo>
                  <a:pt x="6455938" y="585302"/>
                  <a:pt x="6519075" y="720285"/>
                  <a:pt x="6562618" y="654971"/>
                </a:cubicBezTo>
                <a:cubicBezTo>
                  <a:pt x="6606161" y="589657"/>
                  <a:pt x="6599629" y="365410"/>
                  <a:pt x="6523429" y="302273"/>
                </a:cubicBezTo>
                <a:cubicBezTo>
                  <a:pt x="6447229" y="239136"/>
                  <a:pt x="6170732" y="287034"/>
                  <a:pt x="6105418" y="276148"/>
                </a:cubicBezTo>
                <a:cubicBezTo>
                  <a:pt x="6040104" y="265262"/>
                  <a:pt x="6101064" y="273970"/>
                  <a:pt x="6131544" y="236959"/>
                </a:cubicBezTo>
                <a:cubicBezTo>
                  <a:pt x="6162024" y="199948"/>
                  <a:pt x="6305715" y="91090"/>
                  <a:pt x="6288298" y="54079"/>
                </a:cubicBezTo>
                <a:cubicBezTo>
                  <a:pt x="6270881" y="17068"/>
                  <a:pt x="6088001" y="-22121"/>
                  <a:pt x="6027041" y="14891"/>
                </a:cubicBezTo>
                <a:cubicBezTo>
                  <a:pt x="5966081" y="51902"/>
                  <a:pt x="6005270" y="180354"/>
                  <a:pt x="5922538" y="276148"/>
                </a:cubicBezTo>
                <a:cubicBezTo>
                  <a:pt x="5839806" y="371942"/>
                  <a:pt x="5689583" y="511279"/>
                  <a:pt x="5530652" y="589656"/>
                </a:cubicBezTo>
                <a:cubicBezTo>
                  <a:pt x="5371721" y="668033"/>
                  <a:pt x="5295520" y="779068"/>
                  <a:pt x="4968949" y="746411"/>
                </a:cubicBezTo>
                <a:cubicBezTo>
                  <a:pt x="4642378" y="713754"/>
                  <a:pt x="3902150" y="428547"/>
                  <a:pt x="3571224" y="393713"/>
                </a:cubicBezTo>
                <a:cubicBezTo>
                  <a:pt x="3240298" y="358879"/>
                  <a:pt x="2983395" y="537405"/>
                  <a:pt x="2983395" y="537405"/>
                </a:cubicBezTo>
                <a:lnTo>
                  <a:pt x="2291064" y="694159"/>
                </a:lnTo>
              </a:path>
            </a:pathLst>
          </a:cu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/>
        </p:nvGrpSpPr>
        <p:grpSpPr>
          <a:xfrm>
            <a:off x="3434636" y="200038"/>
            <a:ext cx="3860435" cy="5647919"/>
            <a:chOff x="3434636" y="200038"/>
            <a:chExt cx="3860435" cy="5647919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3434636" y="1918841"/>
              <a:ext cx="3860435" cy="3929116"/>
              <a:chOff x="3463494" y="620688"/>
              <a:chExt cx="3860435" cy="3929116"/>
            </a:xfrm>
          </p:grpSpPr>
          <p:sp>
            <p:nvSpPr>
              <p:cNvPr id="16" name="フリーフォーム 15"/>
              <p:cNvSpPr/>
              <p:nvPr/>
            </p:nvSpPr>
            <p:spPr>
              <a:xfrm>
                <a:off x="3986516" y="620688"/>
                <a:ext cx="3039995" cy="3929116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3563888" y="1023313"/>
                <a:ext cx="3760041" cy="1791057"/>
              </a:xfrm>
              <a:custGeom>
                <a:avLst/>
                <a:gdLst>
                  <a:gd name="connsiteX0" fmla="*/ 1050047 w 3760041"/>
                  <a:gd name="connsiteY0" fmla="*/ 81221 h 1791057"/>
                  <a:gd name="connsiteX1" fmla="*/ 736538 w 3760041"/>
                  <a:gd name="connsiteY1" fmla="*/ 629861 h 1791057"/>
                  <a:gd name="connsiteX2" fmla="*/ 187898 w 3760041"/>
                  <a:gd name="connsiteY2" fmla="*/ 891118 h 1791057"/>
                  <a:gd name="connsiteX3" fmla="*/ 5018 w 3760041"/>
                  <a:gd name="connsiteY3" fmla="*/ 1309129 h 1791057"/>
                  <a:gd name="connsiteX4" fmla="*/ 135647 w 3760041"/>
                  <a:gd name="connsiteY4" fmla="*/ 1714078 h 1791057"/>
                  <a:gd name="connsiteX5" fmla="*/ 932481 w 3760041"/>
                  <a:gd name="connsiteY5" fmla="*/ 1766329 h 1791057"/>
                  <a:gd name="connsiteX6" fmla="*/ 1664001 w 3760041"/>
                  <a:gd name="connsiteY6" fmla="*/ 1426695 h 1791057"/>
                  <a:gd name="connsiteX7" fmla="*/ 1703190 w 3760041"/>
                  <a:gd name="connsiteY7" fmla="*/ 1178501 h 1791057"/>
                  <a:gd name="connsiteX8" fmla="*/ 1481121 w 3760041"/>
                  <a:gd name="connsiteY8" fmla="*/ 1100124 h 1791057"/>
                  <a:gd name="connsiteX9" fmla="*/ 984733 w 3760041"/>
                  <a:gd name="connsiteY9" fmla="*/ 1335255 h 1791057"/>
                  <a:gd name="connsiteX10" fmla="*/ 671224 w 3760041"/>
                  <a:gd name="connsiteY10" fmla="*/ 1296066 h 1791057"/>
                  <a:gd name="connsiteX11" fmla="*/ 814915 w 3760041"/>
                  <a:gd name="connsiteY11" fmla="*/ 995621 h 1791057"/>
                  <a:gd name="connsiteX12" fmla="*/ 1402744 w 3760041"/>
                  <a:gd name="connsiteY12" fmla="*/ 629861 h 1791057"/>
                  <a:gd name="connsiteX13" fmla="*/ 1454995 w 3760041"/>
                  <a:gd name="connsiteY13" fmla="*/ 499232 h 1791057"/>
                  <a:gd name="connsiteX14" fmla="*/ 1820755 w 3760041"/>
                  <a:gd name="connsiteY14" fmla="*/ 551484 h 1791057"/>
                  <a:gd name="connsiteX15" fmla="*/ 2304081 w 3760041"/>
                  <a:gd name="connsiteY15" fmla="*/ 708238 h 1791057"/>
                  <a:gd name="connsiteX16" fmla="*/ 2904973 w 3760041"/>
                  <a:gd name="connsiteY16" fmla="*/ 551484 h 1791057"/>
                  <a:gd name="connsiteX17" fmla="*/ 3336047 w 3760041"/>
                  <a:gd name="connsiteY17" fmla="*/ 1047872 h 1791057"/>
                  <a:gd name="connsiteX18" fmla="*/ 2552275 w 3760041"/>
                  <a:gd name="connsiteY18" fmla="*/ 1256878 h 1791057"/>
                  <a:gd name="connsiteX19" fmla="*/ 2029761 w 3760041"/>
                  <a:gd name="connsiteY19" fmla="*/ 1087061 h 1791057"/>
                  <a:gd name="connsiteX20" fmla="*/ 1716253 w 3760041"/>
                  <a:gd name="connsiteY20" fmla="*/ 1152375 h 1791057"/>
                  <a:gd name="connsiteX21" fmla="*/ 1742378 w 3760041"/>
                  <a:gd name="connsiteY21" fmla="*/ 1400569 h 1791057"/>
                  <a:gd name="connsiteX22" fmla="*/ 2434710 w 3760041"/>
                  <a:gd name="connsiteY22" fmla="*/ 1661826 h 1791057"/>
                  <a:gd name="connsiteX23" fmla="*/ 3492801 w 3760041"/>
                  <a:gd name="connsiteY23" fmla="*/ 1478946 h 1791057"/>
                  <a:gd name="connsiteX24" fmla="*/ 3754058 w 3760041"/>
                  <a:gd name="connsiteY24" fmla="*/ 851929 h 1791057"/>
                  <a:gd name="connsiteX25" fmla="*/ 3322984 w 3760041"/>
                  <a:gd name="connsiteY25" fmla="*/ 407792 h 1791057"/>
                  <a:gd name="connsiteX26" fmla="*/ 2578401 w 3760041"/>
                  <a:gd name="connsiteY26" fmla="*/ 211849 h 1791057"/>
                  <a:gd name="connsiteX27" fmla="*/ 1833818 w 3760041"/>
                  <a:gd name="connsiteY27" fmla="*/ 15906 h 1791057"/>
                  <a:gd name="connsiteX28" fmla="*/ 1050047 w 3760041"/>
                  <a:gd name="connsiteY28" fmla="*/ 81221 h 17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60041" h="1791057">
                    <a:moveTo>
                      <a:pt x="1050047" y="81221"/>
                    </a:moveTo>
                    <a:cubicBezTo>
                      <a:pt x="867167" y="183547"/>
                      <a:pt x="880229" y="494878"/>
                      <a:pt x="736538" y="629861"/>
                    </a:cubicBezTo>
                    <a:cubicBezTo>
                      <a:pt x="592846" y="764844"/>
                      <a:pt x="309818" y="777907"/>
                      <a:pt x="187898" y="891118"/>
                    </a:cubicBezTo>
                    <a:cubicBezTo>
                      <a:pt x="65978" y="1004329"/>
                      <a:pt x="13726" y="1171969"/>
                      <a:pt x="5018" y="1309129"/>
                    </a:cubicBezTo>
                    <a:cubicBezTo>
                      <a:pt x="-3690" y="1446289"/>
                      <a:pt x="-18930" y="1637878"/>
                      <a:pt x="135647" y="1714078"/>
                    </a:cubicBezTo>
                    <a:cubicBezTo>
                      <a:pt x="290224" y="1790278"/>
                      <a:pt x="677755" y="1814226"/>
                      <a:pt x="932481" y="1766329"/>
                    </a:cubicBezTo>
                    <a:cubicBezTo>
                      <a:pt x="1187207" y="1718432"/>
                      <a:pt x="1535550" y="1524666"/>
                      <a:pt x="1664001" y="1426695"/>
                    </a:cubicBezTo>
                    <a:cubicBezTo>
                      <a:pt x="1792452" y="1328724"/>
                      <a:pt x="1733670" y="1232930"/>
                      <a:pt x="1703190" y="1178501"/>
                    </a:cubicBezTo>
                    <a:cubicBezTo>
                      <a:pt x="1672710" y="1124072"/>
                      <a:pt x="1600864" y="1073998"/>
                      <a:pt x="1481121" y="1100124"/>
                    </a:cubicBezTo>
                    <a:cubicBezTo>
                      <a:pt x="1361378" y="1126250"/>
                      <a:pt x="1119716" y="1302598"/>
                      <a:pt x="984733" y="1335255"/>
                    </a:cubicBezTo>
                    <a:cubicBezTo>
                      <a:pt x="849750" y="1367912"/>
                      <a:pt x="699527" y="1352672"/>
                      <a:pt x="671224" y="1296066"/>
                    </a:cubicBezTo>
                    <a:cubicBezTo>
                      <a:pt x="642921" y="1239460"/>
                      <a:pt x="692995" y="1106655"/>
                      <a:pt x="814915" y="995621"/>
                    </a:cubicBezTo>
                    <a:cubicBezTo>
                      <a:pt x="936835" y="884587"/>
                      <a:pt x="1296064" y="712592"/>
                      <a:pt x="1402744" y="629861"/>
                    </a:cubicBezTo>
                    <a:cubicBezTo>
                      <a:pt x="1509424" y="547130"/>
                      <a:pt x="1385327" y="512295"/>
                      <a:pt x="1454995" y="499232"/>
                    </a:cubicBezTo>
                    <a:cubicBezTo>
                      <a:pt x="1524664" y="486169"/>
                      <a:pt x="1679241" y="516650"/>
                      <a:pt x="1820755" y="551484"/>
                    </a:cubicBezTo>
                    <a:cubicBezTo>
                      <a:pt x="1962269" y="586318"/>
                      <a:pt x="2123378" y="708238"/>
                      <a:pt x="2304081" y="708238"/>
                    </a:cubicBezTo>
                    <a:cubicBezTo>
                      <a:pt x="2484784" y="708238"/>
                      <a:pt x="2732979" y="494878"/>
                      <a:pt x="2904973" y="551484"/>
                    </a:cubicBezTo>
                    <a:cubicBezTo>
                      <a:pt x="3076967" y="608090"/>
                      <a:pt x="3394830" y="930306"/>
                      <a:pt x="3336047" y="1047872"/>
                    </a:cubicBezTo>
                    <a:cubicBezTo>
                      <a:pt x="3277264" y="1165438"/>
                      <a:pt x="2769989" y="1250347"/>
                      <a:pt x="2552275" y="1256878"/>
                    </a:cubicBezTo>
                    <a:cubicBezTo>
                      <a:pt x="2334561" y="1263409"/>
                      <a:pt x="2169098" y="1104478"/>
                      <a:pt x="2029761" y="1087061"/>
                    </a:cubicBezTo>
                    <a:cubicBezTo>
                      <a:pt x="1890424" y="1069644"/>
                      <a:pt x="1764150" y="1100124"/>
                      <a:pt x="1716253" y="1152375"/>
                    </a:cubicBezTo>
                    <a:cubicBezTo>
                      <a:pt x="1668356" y="1204626"/>
                      <a:pt x="1622635" y="1315661"/>
                      <a:pt x="1742378" y="1400569"/>
                    </a:cubicBezTo>
                    <a:cubicBezTo>
                      <a:pt x="1862121" y="1485477"/>
                      <a:pt x="2142973" y="1648763"/>
                      <a:pt x="2434710" y="1661826"/>
                    </a:cubicBezTo>
                    <a:cubicBezTo>
                      <a:pt x="2726447" y="1674889"/>
                      <a:pt x="3272910" y="1613929"/>
                      <a:pt x="3492801" y="1478946"/>
                    </a:cubicBezTo>
                    <a:cubicBezTo>
                      <a:pt x="3712692" y="1343963"/>
                      <a:pt x="3782361" y="1030455"/>
                      <a:pt x="3754058" y="851929"/>
                    </a:cubicBezTo>
                    <a:cubicBezTo>
                      <a:pt x="3725755" y="673403"/>
                      <a:pt x="3518927" y="514472"/>
                      <a:pt x="3322984" y="407792"/>
                    </a:cubicBezTo>
                    <a:cubicBezTo>
                      <a:pt x="3127041" y="301112"/>
                      <a:pt x="2578401" y="211849"/>
                      <a:pt x="2578401" y="211849"/>
                    </a:cubicBezTo>
                    <a:cubicBezTo>
                      <a:pt x="2330207" y="146535"/>
                      <a:pt x="2082012" y="37677"/>
                      <a:pt x="1833818" y="15906"/>
                    </a:cubicBezTo>
                    <a:cubicBezTo>
                      <a:pt x="1585624" y="-5865"/>
                      <a:pt x="1232927" y="-21105"/>
                      <a:pt x="1050047" y="81221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3463494" y="772507"/>
                <a:ext cx="3845859" cy="1573305"/>
              </a:xfrm>
              <a:custGeom>
                <a:avLst/>
                <a:gdLst>
                  <a:gd name="connsiteX0" fmla="*/ 147917 w 3845859"/>
                  <a:gd name="connsiteY0" fmla="*/ 981635 h 1573305"/>
                  <a:gd name="connsiteX1" fmla="*/ 147917 w 3845859"/>
                  <a:gd name="connsiteY1" fmla="*/ 981635 h 1573305"/>
                  <a:gd name="connsiteX2" fmla="*/ 255494 w 3845859"/>
                  <a:gd name="connsiteY2" fmla="*/ 1075764 h 1573305"/>
                  <a:gd name="connsiteX3" fmla="*/ 282388 w 3845859"/>
                  <a:gd name="connsiteY3" fmla="*/ 1116105 h 1573305"/>
                  <a:gd name="connsiteX4" fmla="*/ 349623 w 3845859"/>
                  <a:gd name="connsiteY4" fmla="*/ 1183341 h 1573305"/>
                  <a:gd name="connsiteX5" fmla="*/ 443753 w 3845859"/>
                  <a:gd name="connsiteY5" fmla="*/ 1290917 h 1573305"/>
                  <a:gd name="connsiteX6" fmla="*/ 484094 w 3845859"/>
                  <a:gd name="connsiteY6" fmla="*/ 1331258 h 1573305"/>
                  <a:gd name="connsiteX7" fmla="*/ 551329 w 3845859"/>
                  <a:gd name="connsiteY7" fmla="*/ 1398494 h 1573305"/>
                  <a:gd name="connsiteX8" fmla="*/ 578223 w 3845859"/>
                  <a:gd name="connsiteY8" fmla="*/ 1438835 h 1573305"/>
                  <a:gd name="connsiteX9" fmla="*/ 672353 w 3845859"/>
                  <a:gd name="connsiteY9" fmla="*/ 1452282 h 1573305"/>
                  <a:gd name="connsiteX10" fmla="*/ 995082 w 3845859"/>
                  <a:gd name="connsiteY10" fmla="*/ 1250576 h 1573305"/>
                  <a:gd name="connsiteX11" fmla="*/ 1896035 w 3845859"/>
                  <a:gd name="connsiteY11" fmla="*/ 954741 h 1573305"/>
                  <a:gd name="connsiteX12" fmla="*/ 3012141 w 3845859"/>
                  <a:gd name="connsiteY12" fmla="*/ 1196788 h 1573305"/>
                  <a:gd name="connsiteX13" fmla="*/ 3845859 w 3845859"/>
                  <a:gd name="connsiteY13" fmla="*/ 1573305 h 1573305"/>
                  <a:gd name="connsiteX14" fmla="*/ 3845859 w 3845859"/>
                  <a:gd name="connsiteY14" fmla="*/ 779929 h 1573305"/>
                  <a:gd name="connsiteX15" fmla="*/ 3738282 w 3845859"/>
                  <a:gd name="connsiteY15" fmla="*/ 685800 h 1573305"/>
                  <a:gd name="connsiteX16" fmla="*/ 3186953 w 3845859"/>
                  <a:gd name="connsiteY16" fmla="*/ 0 h 1573305"/>
                  <a:gd name="connsiteX17" fmla="*/ 2487706 w 3845859"/>
                  <a:gd name="connsiteY17" fmla="*/ 107576 h 1573305"/>
                  <a:gd name="connsiteX18" fmla="*/ 1896035 w 3845859"/>
                  <a:gd name="connsiteY18" fmla="*/ 107576 h 1573305"/>
                  <a:gd name="connsiteX19" fmla="*/ 1613647 w 3845859"/>
                  <a:gd name="connsiteY19" fmla="*/ 605117 h 1573305"/>
                  <a:gd name="connsiteX20" fmla="*/ 981635 w 3845859"/>
                  <a:gd name="connsiteY20" fmla="*/ 161364 h 1573305"/>
                  <a:gd name="connsiteX21" fmla="*/ 457200 w 3845859"/>
                  <a:gd name="connsiteY21" fmla="*/ 188258 h 1573305"/>
                  <a:gd name="connsiteX22" fmla="*/ 0 w 3845859"/>
                  <a:gd name="connsiteY22" fmla="*/ 739588 h 1573305"/>
                  <a:gd name="connsiteX23" fmla="*/ 242047 w 3845859"/>
                  <a:gd name="connsiteY23" fmla="*/ 1143000 h 157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45859" h="1573305">
                    <a:moveTo>
                      <a:pt x="147917" y="981635"/>
                    </a:moveTo>
                    <a:lnTo>
                      <a:pt x="147917" y="981635"/>
                    </a:lnTo>
                    <a:cubicBezTo>
                      <a:pt x="183776" y="1013011"/>
                      <a:pt x="221802" y="1042072"/>
                      <a:pt x="255494" y="1075764"/>
                    </a:cubicBezTo>
                    <a:cubicBezTo>
                      <a:pt x="266922" y="1087192"/>
                      <a:pt x="271746" y="1103942"/>
                      <a:pt x="282388" y="1116105"/>
                    </a:cubicBezTo>
                    <a:cubicBezTo>
                      <a:pt x="303259" y="1139958"/>
                      <a:pt x="332042" y="1156969"/>
                      <a:pt x="349623" y="1183341"/>
                    </a:cubicBezTo>
                    <a:cubicBezTo>
                      <a:pt x="394099" y="1250055"/>
                      <a:pt x="365088" y="1212253"/>
                      <a:pt x="443753" y="1290917"/>
                    </a:cubicBezTo>
                    <a:cubicBezTo>
                      <a:pt x="457200" y="1304364"/>
                      <a:pt x="473545" y="1315435"/>
                      <a:pt x="484094" y="1331258"/>
                    </a:cubicBezTo>
                    <a:cubicBezTo>
                      <a:pt x="519953" y="1385047"/>
                      <a:pt x="497541" y="1362635"/>
                      <a:pt x="551329" y="1398494"/>
                    </a:cubicBezTo>
                    <a:cubicBezTo>
                      <a:pt x="560294" y="1411941"/>
                      <a:pt x="563455" y="1432271"/>
                      <a:pt x="578223" y="1438835"/>
                    </a:cubicBezTo>
                    <a:cubicBezTo>
                      <a:pt x="607186" y="1451708"/>
                      <a:pt x="672353" y="1452282"/>
                      <a:pt x="672353" y="1452282"/>
                    </a:cubicBezTo>
                    <a:lnTo>
                      <a:pt x="995082" y="1250576"/>
                    </a:lnTo>
                    <a:lnTo>
                      <a:pt x="1896035" y="954741"/>
                    </a:lnTo>
                    <a:lnTo>
                      <a:pt x="3012141" y="1196788"/>
                    </a:lnTo>
                    <a:lnTo>
                      <a:pt x="3845859" y="1573305"/>
                    </a:lnTo>
                    <a:lnTo>
                      <a:pt x="3845859" y="779929"/>
                    </a:lnTo>
                    <a:cubicBezTo>
                      <a:pt x="3746916" y="695122"/>
                      <a:pt x="3780950" y="728468"/>
                      <a:pt x="3738282" y="685800"/>
                    </a:cubicBezTo>
                    <a:lnTo>
                      <a:pt x="3186953" y="0"/>
                    </a:lnTo>
                    <a:lnTo>
                      <a:pt x="2487706" y="107576"/>
                    </a:lnTo>
                    <a:lnTo>
                      <a:pt x="1896035" y="107576"/>
                    </a:lnTo>
                    <a:lnTo>
                      <a:pt x="1613647" y="605117"/>
                    </a:lnTo>
                    <a:lnTo>
                      <a:pt x="981635" y="161364"/>
                    </a:lnTo>
                    <a:lnTo>
                      <a:pt x="457200" y="188258"/>
                    </a:lnTo>
                    <a:lnTo>
                      <a:pt x="0" y="739588"/>
                    </a:lnTo>
                    <a:lnTo>
                      <a:pt x="242047" y="1143000"/>
                    </a:lnTo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3957658" y="200038"/>
              <a:ext cx="1921745" cy="2179857"/>
              <a:chOff x="4686879" y="530581"/>
              <a:chExt cx="2176935" cy="2944378"/>
            </a:xfrm>
          </p:grpSpPr>
          <p:grpSp>
            <p:nvGrpSpPr>
              <p:cNvPr id="23" name="グループ化 22"/>
              <p:cNvGrpSpPr/>
              <p:nvPr/>
            </p:nvGrpSpPr>
            <p:grpSpPr>
              <a:xfrm>
                <a:off x="4686879" y="530581"/>
                <a:ext cx="2176935" cy="2944378"/>
                <a:chOff x="2248433" y="313002"/>
                <a:chExt cx="2363123" cy="2755630"/>
              </a:xfrm>
            </p:grpSpPr>
            <p:sp>
              <p:nvSpPr>
                <p:cNvPr id="26" name="フリーフォーム 25"/>
                <p:cNvSpPr/>
                <p:nvPr/>
              </p:nvSpPr>
              <p:spPr>
                <a:xfrm rot="19389896">
                  <a:off x="2248433" y="548676"/>
                  <a:ext cx="2363123" cy="2519956"/>
                </a:xfrm>
                <a:custGeom>
                  <a:avLst/>
                  <a:gdLst>
                    <a:gd name="connsiteX0" fmla="*/ 311887 w 2363123"/>
                    <a:gd name="connsiteY0" fmla="*/ 683842 h 2519955"/>
                    <a:gd name="connsiteX1" fmla="*/ 37567 w 2363123"/>
                    <a:gd name="connsiteY1" fmla="*/ 1258608 h 2519955"/>
                    <a:gd name="connsiteX2" fmla="*/ 76756 w 2363123"/>
                    <a:gd name="connsiteY2" fmla="*/ 1885625 h 2519955"/>
                    <a:gd name="connsiteX3" fmla="*/ 716836 w 2363123"/>
                    <a:gd name="connsiteY3" fmla="*/ 2512642 h 2519955"/>
                    <a:gd name="connsiteX4" fmla="*/ 1892493 w 2363123"/>
                    <a:gd name="connsiteY4" fmla="*/ 2146882 h 2519955"/>
                    <a:gd name="connsiteX5" fmla="*/ 2362756 w 2363123"/>
                    <a:gd name="connsiteY5" fmla="*/ 984288 h 2519955"/>
                    <a:gd name="connsiteX6" fmla="*/ 1957807 w 2363123"/>
                    <a:gd name="connsiteY6" fmla="*/ 200517 h 2519955"/>
                    <a:gd name="connsiteX7" fmla="*/ 1265476 w 2363123"/>
                    <a:gd name="connsiteY7" fmla="*/ 4574 h 2519955"/>
                    <a:gd name="connsiteX8" fmla="*/ 586207 w 2363123"/>
                    <a:gd name="connsiteY8" fmla="*/ 331145 h 2519955"/>
                    <a:gd name="connsiteX9" fmla="*/ 311887 w 2363123"/>
                    <a:gd name="connsiteY9" fmla="*/ 683842 h 2519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3123" h="2519955">
                      <a:moveTo>
                        <a:pt x="311887" y="683842"/>
                      </a:moveTo>
                      <a:cubicBezTo>
                        <a:pt x="220447" y="838419"/>
                        <a:pt x="76755" y="1058311"/>
                        <a:pt x="37567" y="1258608"/>
                      </a:cubicBezTo>
                      <a:cubicBezTo>
                        <a:pt x="-1622" y="1458905"/>
                        <a:pt x="-36455" y="1676619"/>
                        <a:pt x="76756" y="1885625"/>
                      </a:cubicBezTo>
                      <a:cubicBezTo>
                        <a:pt x="189967" y="2094631"/>
                        <a:pt x="414213" y="2469099"/>
                        <a:pt x="716836" y="2512642"/>
                      </a:cubicBezTo>
                      <a:cubicBezTo>
                        <a:pt x="1019459" y="2556185"/>
                        <a:pt x="1618173" y="2401608"/>
                        <a:pt x="1892493" y="2146882"/>
                      </a:cubicBezTo>
                      <a:cubicBezTo>
                        <a:pt x="2166813" y="1892156"/>
                        <a:pt x="2351870" y="1308682"/>
                        <a:pt x="2362756" y="984288"/>
                      </a:cubicBezTo>
                      <a:cubicBezTo>
                        <a:pt x="2373642" y="659894"/>
                        <a:pt x="2140687" y="363803"/>
                        <a:pt x="1957807" y="200517"/>
                      </a:cubicBezTo>
                      <a:cubicBezTo>
                        <a:pt x="1774927" y="37231"/>
                        <a:pt x="1494076" y="-17197"/>
                        <a:pt x="1265476" y="4574"/>
                      </a:cubicBezTo>
                      <a:cubicBezTo>
                        <a:pt x="1036876" y="26345"/>
                        <a:pt x="742961" y="211402"/>
                        <a:pt x="586207" y="331145"/>
                      </a:cubicBezTo>
                      <a:cubicBezTo>
                        <a:pt x="429453" y="450888"/>
                        <a:pt x="403327" y="529265"/>
                        <a:pt x="311887" y="683842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 26"/>
                <p:cNvSpPr/>
                <p:nvPr/>
              </p:nvSpPr>
              <p:spPr>
                <a:xfrm>
                  <a:off x="2664823" y="1096361"/>
                  <a:ext cx="574766" cy="92359"/>
                </a:xfrm>
                <a:custGeom>
                  <a:avLst/>
                  <a:gdLst>
                    <a:gd name="connsiteX0" fmla="*/ 0 w 574766"/>
                    <a:gd name="connsiteY0" fmla="*/ 92359 h 92359"/>
                    <a:gd name="connsiteX1" fmla="*/ 391886 w 574766"/>
                    <a:gd name="connsiteY1" fmla="*/ 919 h 92359"/>
                    <a:gd name="connsiteX2" fmla="*/ 574766 w 574766"/>
                    <a:gd name="connsiteY2" fmla="*/ 53170 h 9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4766" h="92359">
                      <a:moveTo>
                        <a:pt x="0" y="92359"/>
                      </a:moveTo>
                      <a:cubicBezTo>
                        <a:pt x="148046" y="49904"/>
                        <a:pt x="296092" y="7450"/>
                        <a:pt x="391886" y="919"/>
                      </a:cubicBezTo>
                      <a:cubicBezTo>
                        <a:pt x="487680" y="-5612"/>
                        <a:pt x="531223" y="23779"/>
                        <a:pt x="574766" y="53170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 27"/>
                <p:cNvSpPr/>
                <p:nvPr/>
              </p:nvSpPr>
              <p:spPr>
                <a:xfrm>
                  <a:off x="3696789" y="1081268"/>
                  <a:ext cx="548640" cy="133578"/>
                </a:xfrm>
                <a:custGeom>
                  <a:avLst/>
                  <a:gdLst>
                    <a:gd name="connsiteX0" fmla="*/ 0 w 548640"/>
                    <a:gd name="connsiteY0" fmla="*/ 55201 h 133578"/>
                    <a:gd name="connsiteX1" fmla="*/ 195942 w 548640"/>
                    <a:gd name="connsiteY1" fmla="*/ 2949 h 133578"/>
                    <a:gd name="connsiteX2" fmla="*/ 548640 w 548640"/>
                    <a:gd name="connsiteY2" fmla="*/ 13357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0" h="133578">
                      <a:moveTo>
                        <a:pt x="0" y="55201"/>
                      </a:moveTo>
                      <a:cubicBezTo>
                        <a:pt x="52251" y="22543"/>
                        <a:pt x="104502" y="-10114"/>
                        <a:pt x="195942" y="2949"/>
                      </a:cubicBezTo>
                      <a:cubicBezTo>
                        <a:pt x="287382" y="16012"/>
                        <a:pt x="418011" y="74795"/>
                        <a:pt x="548640" y="133578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 28"/>
                <p:cNvSpPr/>
                <p:nvPr/>
              </p:nvSpPr>
              <p:spPr>
                <a:xfrm>
                  <a:off x="3332401" y="1345474"/>
                  <a:ext cx="273898" cy="1040664"/>
                </a:xfrm>
                <a:custGeom>
                  <a:avLst/>
                  <a:gdLst>
                    <a:gd name="connsiteX0" fmla="*/ 50879 w 273898"/>
                    <a:gd name="connsiteY0" fmla="*/ 0 h 1040664"/>
                    <a:gd name="connsiteX1" fmla="*/ 11690 w 273898"/>
                    <a:gd name="connsiteY1" fmla="*/ 888275 h 1040664"/>
                    <a:gd name="connsiteX2" fmla="*/ 233759 w 273898"/>
                    <a:gd name="connsiteY2" fmla="*/ 992777 h 1040664"/>
                    <a:gd name="connsiteX3" fmla="*/ 272948 w 273898"/>
                    <a:gd name="connsiteY3" fmla="*/ 378823 h 1040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3898" h="1040664">
                      <a:moveTo>
                        <a:pt x="50879" y="0"/>
                      </a:moveTo>
                      <a:cubicBezTo>
                        <a:pt x="16044" y="361406"/>
                        <a:pt x="-18790" y="722812"/>
                        <a:pt x="11690" y="888275"/>
                      </a:cubicBezTo>
                      <a:cubicBezTo>
                        <a:pt x="42170" y="1053738"/>
                        <a:pt x="190216" y="1077686"/>
                        <a:pt x="233759" y="992777"/>
                      </a:cubicBezTo>
                      <a:cubicBezTo>
                        <a:pt x="277302" y="907868"/>
                        <a:pt x="275125" y="643345"/>
                        <a:pt x="272948" y="378823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/>
                <p:cNvSpPr/>
                <p:nvPr/>
              </p:nvSpPr>
              <p:spPr>
                <a:xfrm rot="21005124">
                  <a:off x="2909914" y="2311554"/>
                  <a:ext cx="1262446" cy="266945"/>
                </a:xfrm>
                <a:custGeom>
                  <a:avLst/>
                  <a:gdLst>
                    <a:gd name="connsiteX0" fmla="*/ 0 w 1306286"/>
                    <a:gd name="connsiteY0" fmla="*/ 0 h 378847"/>
                    <a:gd name="connsiteX1" fmla="*/ 352697 w 1306286"/>
                    <a:gd name="connsiteY1" fmla="*/ 274320 h 378847"/>
                    <a:gd name="connsiteX2" fmla="*/ 587829 w 1306286"/>
                    <a:gd name="connsiteY2" fmla="*/ 365760 h 378847"/>
                    <a:gd name="connsiteX3" fmla="*/ 1306286 w 1306286"/>
                    <a:gd name="connsiteY3" fmla="*/ 13063 h 37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6286" h="378847">
                      <a:moveTo>
                        <a:pt x="0" y="0"/>
                      </a:moveTo>
                      <a:cubicBezTo>
                        <a:pt x="127363" y="106680"/>
                        <a:pt x="254726" y="213360"/>
                        <a:pt x="352697" y="274320"/>
                      </a:cubicBezTo>
                      <a:cubicBezTo>
                        <a:pt x="450669" y="335280"/>
                        <a:pt x="428898" y="409303"/>
                        <a:pt x="587829" y="365760"/>
                      </a:cubicBezTo>
                      <a:cubicBezTo>
                        <a:pt x="746761" y="322217"/>
                        <a:pt x="1026523" y="167640"/>
                        <a:pt x="1306286" y="13063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/>
                <p:cNvSpPr/>
                <p:nvPr/>
              </p:nvSpPr>
              <p:spPr>
                <a:xfrm>
                  <a:off x="2311814" y="313002"/>
                  <a:ext cx="2286312" cy="1672919"/>
                </a:xfrm>
                <a:custGeom>
                  <a:avLst/>
                  <a:gdLst>
                    <a:gd name="connsiteX0" fmla="*/ 1502540 w 2286312"/>
                    <a:gd name="connsiteY0" fmla="*/ 457707 h 1672919"/>
                    <a:gd name="connsiteX1" fmla="*/ 1450289 w 2286312"/>
                    <a:gd name="connsiteY1" fmla="*/ 523021 h 1672919"/>
                    <a:gd name="connsiteX2" fmla="*/ 1371912 w 2286312"/>
                    <a:gd name="connsiteY2" fmla="*/ 549147 h 1672919"/>
                    <a:gd name="connsiteX3" fmla="*/ 1332723 w 2286312"/>
                    <a:gd name="connsiteY3" fmla="*/ 523021 h 1672919"/>
                    <a:gd name="connsiteX4" fmla="*/ 1241283 w 2286312"/>
                    <a:gd name="connsiteY4" fmla="*/ 562209 h 1672919"/>
                    <a:gd name="connsiteX5" fmla="*/ 1175969 w 2286312"/>
                    <a:gd name="connsiteY5" fmla="*/ 575272 h 1672919"/>
                    <a:gd name="connsiteX6" fmla="*/ 914712 w 2286312"/>
                    <a:gd name="connsiteY6" fmla="*/ 588335 h 1672919"/>
                    <a:gd name="connsiteX7" fmla="*/ 875523 w 2286312"/>
                    <a:gd name="connsiteY7" fmla="*/ 601398 h 1672919"/>
                    <a:gd name="connsiteX8" fmla="*/ 823272 w 2286312"/>
                    <a:gd name="connsiteY8" fmla="*/ 575272 h 1672919"/>
                    <a:gd name="connsiteX9" fmla="*/ 784083 w 2286312"/>
                    <a:gd name="connsiteY9" fmla="*/ 562209 h 1672919"/>
                    <a:gd name="connsiteX10" fmla="*/ 810209 w 2286312"/>
                    <a:gd name="connsiteY10" fmla="*/ 523021 h 1672919"/>
                    <a:gd name="connsiteX11" fmla="*/ 849397 w 2286312"/>
                    <a:gd name="connsiteY11" fmla="*/ 509958 h 1672919"/>
                    <a:gd name="connsiteX12" fmla="*/ 888586 w 2286312"/>
                    <a:gd name="connsiteY12" fmla="*/ 483832 h 1672919"/>
                    <a:gd name="connsiteX13" fmla="*/ 771020 w 2286312"/>
                    <a:gd name="connsiteY13" fmla="*/ 483832 h 1672919"/>
                    <a:gd name="connsiteX14" fmla="*/ 757957 w 2286312"/>
                    <a:gd name="connsiteY14" fmla="*/ 523021 h 1672919"/>
                    <a:gd name="connsiteX15" fmla="*/ 666517 w 2286312"/>
                    <a:gd name="connsiteY15" fmla="*/ 575272 h 1672919"/>
                    <a:gd name="connsiteX16" fmla="*/ 588140 w 2286312"/>
                    <a:gd name="connsiteY16" fmla="*/ 627524 h 1672919"/>
                    <a:gd name="connsiteX17" fmla="*/ 509763 w 2286312"/>
                    <a:gd name="connsiteY17" fmla="*/ 692838 h 1672919"/>
                    <a:gd name="connsiteX18" fmla="*/ 431386 w 2286312"/>
                    <a:gd name="connsiteY18" fmla="*/ 771215 h 1672919"/>
                    <a:gd name="connsiteX19" fmla="*/ 405260 w 2286312"/>
                    <a:gd name="connsiteY19" fmla="*/ 810404 h 1672919"/>
                    <a:gd name="connsiteX20" fmla="*/ 353009 w 2286312"/>
                    <a:gd name="connsiteY20" fmla="*/ 823467 h 1672919"/>
                    <a:gd name="connsiteX21" fmla="*/ 313820 w 2286312"/>
                    <a:gd name="connsiteY21" fmla="*/ 849592 h 1672919"/>
                    <a:gd name="connsiteX22" fmla="*/ 261569 w 2286312"/>
                    <a:gd name="connsiteY22" fmla="*/ 823467 h 1672919"/>
                    <a:gd name="connsiteX23" fmla="*/ 235443 w 2286312"/>
                    <a:gd name="connsiteY23" fmla="*/ 862655 h 1672919"/>
                    <a:gd name="connsiteX24" fmla="*/ 104815 w 2286312"/>
                    <a:gd name="connsiteY24" fmla="*/ 1006347 h 1672919"/>
                    <a:gd name="connsiteX25" fmla="*/ 52563 w 2286312"/>
                    <a:gd name="connsiteY25" fmla="*/ 1084724 h 1672919"/>
                    <a:gd name="connsiteX26" fmla="*/ 26437 w 2286312"/>
                    <a:gd name="connsiteY26" fmla="*/ 1123912 h 1672919"/>
                    <a:gd name="connsiteX27" fmla="*/ 312 w 2286312"/>
                    <a:gd name="connsiteY27" fmla="*/ 1163101 h 1672919"/>
                    <a:gd name="connsiteX28" fmla="*/ 13375 w 2286312"/>
                    <a:gd name="connsiteY28" fmla="*/ 1097787 h 1672919"/>
                    <a:gd name="connsiteX29" fmla="*/ 39500 w 2286312"/>
                    <a:gd name="connsiteY29" fmla="*/ 1019409 h 1672919"/>
                    <a:gd name="connsiteX30" fmla="*/ 52563 w 2286312"/>
                    <a:gd name="connsiteY30" fmla="*/ 927969 h 1672919"/>
                    <a:gd name="connsiteX31" fmla="*/ 78689 w 2286312"/>
                    <a:gd name="connsiteY31" fmla="*/ 653649 h 1672919"/>
                    <a:gd name="connsiteX32" fmla="*/ 91752 w 2286312"/>
                    <a:gd name="connsiteY32" fmla="*/ 536084 h 1672919"/>
                    <a:gd name="connsiteX33" fmla="*/ 78689 w 2286312"/>
                    <a:gd name="connsiteY33" fmla="*/ 496895 h 1672919"/>
                    <a:gd name="connsiteX34" fmla="*/ 130940 w 2286312"/>
                    <a:gd name="connsiteY34" fmla="*/ 418518 h 1672919"/>
                    <a:gd name="connsiteX35" fmla="*/ 196255 w 2286312"/>
                    <a:gd name="connsiteY35" fmla="*/ 327078 h 1672919"/>
                    <a:gd name="connsiteX36" fmla="*/ 235443 w 2286312"/>
                    <a:gd name="connsiteY36" fmla="*/ 314015 h 1672919"/>
                    <a:gd name="connsiteX37" fmla="*/ 274632 w 2286312"/>
                    <a:gd name="connsiteY37" fmla="*/ 274827 h 1672919"/>
                    <a:gd name="connsiteX38" fmla="*/ 261569 w 2286312"/>
                    <a:gd name="connsiteY38" fmla="*/ 235638 h 1672919"/>
                    <a:gd name="connsiteX39" fmla="*/ 339946 w 2286312"/>
                    <a:gd name="connsiteY39" fmla="*/ 183387 h 1672919"/>
                    <a:gd name="connsiteX40" fmla="*/ 366072 w 2286312"/>
                    <a:gd name="connsiteY40" fmla="*/ 144198 h 1672919"/>
                    <a:gd name="connsiteX41" fmla="*/ 444449 w 2286312"/>
                    <a:gd name="connsiteY41" fmla="*/ 78884 h 1672919"/>
                    <a:gd name="connsiteX42" fmla="*/ 483637 w 2286312"/>
                    <a:gd name="connsiteY42" fmla="*/ 65821 h 1672919"/>
                    <a:gd name="connsiteX43" fmla="*/ 522826 w 2286312"/>
                    <a:gd name="connsiteY43" fmla="*/ 39695 h 1672919"/>
                    <a:gd name="connsiteX44" fmla="*/ 1084529 w 2286312"/>
                    <a:gd name="connsiteY44" fmla="*/ 26632 h 1672919"/>
                    <a:gd name="connsiteX45" fmla="*/ 1136780 w 2286312"/>
                    <a:gd name="connsiteY45" fmla="*/ 507 h 1672919"/>
                    <a:gd name="connsiteX46" fmla="*/ 1332723 w 2286312"/>
                    <a:gd name="connsiteY46" fmla="*/ 39695 h 1672919"/>
                    <a:gd name="connsiteX47" fmla="*/ 1384975 w 2286312"/>
                    <a:gd name="connsiteY47" fmla="*/ 65821 h 1672919"/>
                    <a:gd name="connsiteX48" fmla="*/ 1424163 w 2286312"/>
                    <a:gd name="connsiteY48" fmla="*/ 91947 h 1672919"/>
                    <a:gd name="connsiteX49" fmla="*/ 1463352 w 2286312"/>
                    <a:gd name="connsiteY49" fmla="*/ 105009 h 1672919"/>
                    <a:gd name="connsiteX50" fmla="*/ 1541729 w 2286312"/>
                    <a:gd name="connsiteY50" fmla="*/ 144198 h 1672919"/>
                    <a:gd name="connsiteX51" fmla="*/ 1580917 w 2286312"/>
                    <a:gd name="connsiteY51" fmla="*/ 170324 h 1672919"/>
                    <a:gd name="connsiteX52" fmla="*/ 1672357 w 2286312"/>
                    <a:gd name="connsiteY52" fmla="*/ 196449 h 1672919"/>
                    <a:gd name="connsiteX53" fmla="*/ 1711546 w 2286312"/>
                    <a:gd name="connsiteY53" fmla="*/ 209512 h 1672919"/>
                    <a:gd name="connsiteX54" fmla="*/ 1776860 w 2286312"/>
                    <a:gd name="connsiteY54" fmla="*/ 222575 h 1672919"/>
                    <a:gd name="connsiteX55" fmla="*/ 1816049 w 2286312"/>
                    <a:gd name="connsiteY55" fmla="*/ 235638 h 1672919"/>
                    <a:gd name="connsiteX56" fmla="*/ 1907489 w 2286312"/>
                    <a:gd name="connsiteY56" fmla="*/ 261764 h 1672919"/>
                    <a:gd name="connsiteX57" fmla="*/ 1946677 w 2286312"/>
                    <a:gd name="connsiteY57" fmla="*/ 300952 h 1672919"/>
                    <a:gd name="connsiteX58" fmla="*/ 2051180 w 2286312"/>
                    <a:gd name="connsiteY58" fmla="*/ 457707 h 1672919"/>
                    <a:gd name="connsiteX59" fmla="*/ 2077306 w 2286312"/>
                    <a:gd name="connsiteY59" fmla="*/ 496895 h 1672919"/>
                    <a:gd name="connsiteX60" fmla="*/ 2129557 w 2286312"/>
                    <a:gd name="connsiteY60" fmla="*/ 575272 h 1672919"/>
                    <a:gd name="connsiteX61" fmla="*/ 2142620 w 2286312"/>
                    <a:gd name="connsiteY61" fmla="*/ 614461 h 1672919"/>
                    <a:gd name="connsiteX62" fmla="*/ 2168746 w 2286312"/>
                    <a:gd name="connsiteY62" fmla="*/ 653649 h 1672919"/>
                    <a:gd name="connsiteX63" fmla="*/ 2207935 w 2286312"/>
                    <a:gd name="connsiteY63" fmla="*/ 732027 h 1672919"/>
                    <a:gd name="connsiteX64" fmla="*/ 2234060 w 2286312"/>
                    <a:gd name="connsiteY64" fmla="*/ 810404 h 1672919"/>
                    <a:gd name="connsiteX65" fmla="*/ 2260186 w 2286312"/>
                    <a:gd name="connsiteY65" fmla="*/ 862655 h 1672919"/>
                    <a:gd name="connsiteX66" fmla="*/ 2286312 w 2286312"/>
                    <a:gd name="connsiteY66" fmla="*/ 1058598 h 1672919"/>
                    <a:gd name="connsiteX67" fmla="*/ 2273249 w 2286312"/>
                    <a:gd name="connsiteY67" fmla="*/ 1097787 h 1672919"/>
                    <a:gd name="connsiteX68" fmla="*/ 2260186 w 2286312"/>
                    <a:gd name="connsiteY68" fmla="*/ 1202289 h 1672919"/>
                    <a:gd name="connsiteX69" fmla="*/ 2247123 w 2286312"/>
                    <a:gd name="connsiteY69" fmla="*/ 1345981 h 1672919"/>
                    <a:gd name="connsiteX70" fmla="*/ 2234060 w 2286312"/>
                    <a:gd name="connsiteY70" fmla="*/ 1424358 h 1672919"/>
                    <a:gd name="connsiteX71" fmla="*/ 2247123 w 2286312"/>
                    <a:gd name="connsiteY71" fmla="*/ 1633364 h 1672919"/>
                    <a:gd name="connsiteX72" fmla="*/ 2260186 w 2286312"/>
                    <a:gd name="connsiteY72" fmla="*/ 1672552 h 1672919"/>
                    <a:gd name="connsiteX73" fmla="*/ 2181809 w 2286312"/>
                    <a:gd name="connsiteY73" fmla="*/ 1607238 h 1672919"/>
                    <a:gd name="connsiteX74" fmla="*/ 2168746 w 2286312"/>
                    <a:gd name="connsiteY74" fmla="*/ 1568049 h 1672919"/>
                    <a:gd name="connsiteX75" fmla="*/ 2116495 w 2286312"/>
                    <a:gd name="connsiteY75" fmla="*/ 1489672 h 1672919"/>
                    <a:gd name="connsiteX76" fmla="*/ 2103432 w 2286312"/>
                    <a:gd name="connsiteY76" fmla="*/ 1450484 h 1672919"/>
                    <a:gd name="connsiteX77" fmla="*/ 2064243 w 2286312"/>
                    <a:gd name="connsiteY77" fmla="*/ 1424358 h 1672919"/>
                    <a:gd name="connsiteX78" fmla="*/ 2051180 w 2286312"/>
                    <a:gd name="connsiteY78" fmla="*/ 1032472 h 1672919"/>
                    <a:gd name="connsiteX79" fmla="*/ 2025055 w 2286312"/>
                    <a:gd name="connsiteY79" fmla="*/ 927969 h 1672919"/>
                    <a:gd name="connsiteX80" fmla="*/ 1985866 w 2286312"/>
                    <a:gd name="connsiteY80" fmla="*/ 797341 h 1672919"/>
                    <a:gd name="connsiteX81" fmla="*/ 1959740 w 2286312"/>
                    <a:gd name="connsiteY81" fmla="*/ 758152 h 1672919"/>
                    <a:gd name="connsiteX82" fmla="*/ 1920552 w 2286312"/>
                    <a:gd name="connsiteY82" fmla="*/ 718964 h 1672919"/>
                    <a:gd name="connsiteX83" fmla="*/ 1881363 w 2286312"/>
                    <a:gd name="connsiteY83" fmla="*/ 705901 h 1672919"/>
                    <a:gd name="connsiteX84" fmla="*/ 1802986 w 2286312"/>
                    <a:gd name="connsiteY84" fmla="*/ 718964 h 1672919"/>
                    <a:gd name="connsiteX85" fmla="*/ 1750735 w 2286312"/>
                    <a:gd name="connsiteY85" fmla="*/ 732027 h 1672919"/>
                    <a:gd name="connsiteX86" fmla="*/ 1607043 w 2286312"/>
                    <a:gd name="connsiteY86" fmla="*/ 705901 h 1672919"/>
                    <a:gd name="connsiteX87" fmla="*/ 1593980 w 2286312"/>
                    <a:gd name="connsiteY87" fmla="*/ 666712 h 1672919"/>
                    <a:gd name="connsiteX88" fmla="*/ 1620106 w 2286312"/>
                    <a:gd name="connsiteY88" fmla="*/ 588335 h 1672919"/>
                    <a:gd name="connsiteX89" fmla="*/ 1607043 w 2286312"/>
                    <a:gd name="connsiteY89" fmla="*/ 549147 h 1672919"/>
                    <a:gd name="connsiteX90" fmla="*/ 1567855 w 2286312"/>
                    <a:gd name="connsiteY90" fmla="*/ 536084 h 1672919"/>
                    <a:gd name="connsiteX91" fmla="*/ 1528666 w 2286312"/>
                    <a:gd name="connsiteY91" fmla="*/ 509958 h 1672919"/>
                    <a:gd name="connsiteX92" fmla="*/ 1502540 w 2286312"/>
                    <a:gd name="connsiteY92" fmla="*/ 457707 h 1672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2286312" h="1672919">
                      <a:moveTo>
                        <a:pt x="1502540" y="457707"/>
                      </a:moveTo>
                      <a:cubicBezTo>
                        <a:pt x="1489477" y="459884"/>
                        <a:pt x="1473130" y="507032"/>
                        <a:pt x="1450289" y="523021"/>
                      </a:cubicBezTo>
                      <a:cubicBezTo>
                        <a:pt x="1427728" y="538814"/>
                        <a:pt x="1371912" y="549147"/>
                        <a:pt x="1371912" y="549147"/>
                      </a:cubicBezTo>
                      <a:cubicBezTo>
                        <a:pt x="1358849" y="540438"/>
                        <a:pt x="1348265" y="525241"/>
                        <a:pt x="1332723" y="523021"/>
                      </a:cubicBezTo>
                      <a:cubicBezTo>
                        <a:pt x="1281576" y="515714"/>
                        <a:pt x="1281125" y="547268"/>
                        <a:pt x="1241283" y="562209"/>
                      </a:cubicBezTo>
                      <a:cubicBezTo>
                        <a:pt x="1220494" y="570005"/>
                        <a:pt x="1198101" y="573501"/>
                        <a:pt x="1175969" y="575272"/>
                      </a:cubicBezTo>
                      <a:cubicBezTo>
                        <a:pt x="1089052" y="582225"/>
                        <a:pt x="1001798" y="583981"/>
                        <a:pt x="914712" y="588335"/>
                      </a:cubicBezTo>
                      <a:cubicBezTo>
                        <a:pt x="901649" y="592689"/>
                        <a:pt x="887839" y="607556"/>
                        <a:pt x="875523" y="601398"/>
                      </a:cubicBezTo>
                      <a:cubicBezTo>
                        <a:pt x="805855" y="566564"/>
                        <a:pt x="927773" y="540437"/>
                        <a:pt x="823272" y="575272"/>
                      </a:cubicBezTo>
                      <a:cubicBezTo>
                        <a:pt x="810209" y="570918"/>
                        <a:pt x="787423" y="575567"/>
                        <a:pt x="784083" y="562209"/>
                      </a:cubicBezTo>
                      <a:cubicBezTo>
                        <a:pt x="780275" y="546978"/>
                        <a:pt x="797950" y="532828"/>
                        <a:pt x="810209" y="523021"/>
                      </a:cubicBezTo>
                      <a:cubicBezTo>
                        <a:pt x="820961" y="514419"/>
                        <a:pt x="837081" y="516116"/>
                        <a:pt x="849397" y="509958"/>
                      </a:cubicBezTo>
                      <a:cubicBezTo>
                        <a:pt x="863439" y="502937"/>
                        <a:pt x="875523" y="492541"/>
                        <a:pt x="888586" y="483832"/>
                      </a:cubicBezTo>
                      <a:cubicBezTo>
                        <a:pt x="795315" y="452742"/>
                        <a:pt x="833123" y="442432"/>
                        <a:pt x="771020" y="483832"/>
                      </a:cubicBezTo>
                      <a:cubicBezTo>
                        <a:pt x="766666" y="496895"/>
                        <a:pt x="766559" y="512269"/>
                        <a:pt x="757957" y="523021"/>
                      </a:cubicBezTo>
                      <a:cubicBezTo>
                        <a:pt x="744051" y="540404"/>
                        <a:pt x="681356" y="566369"/>
                        <a:pt x="666517" y="575272"/>
                      </a:cubicBezTo>
                      <a:cubicBezTo>
                        <a:pt x="639592" y="591427"/>
                        <a:pt x="610343" y="605321"/>
                        <a:pt x="588140" y="627524"/>
                      </a:cubicBezTo>
                      <a:cubicBezTo>
                        <a:pt x="537851" y="677813"/>
                        <a:pt x="564323" y="656465"/>
                        <a:pt x="509763" y="692838"/>
                      </a:cubicBezTo>
                      <a:cubicBezTo>
                        <a:pt x="448192" y="785195"/>
                        <a:pt x="528603" y="673998"/>
                        <a:pt x="431386" y="771215"/>
                      </a:cubicBezTo>
                      <a:cubicBezTo>
                        <a:pt x="420285" y="782316"/>
                        <a:pt x="418323" y="801695"/>
                        <a:pt x="405260" y="810404"/>
                      </a:cubicBezTo>
                      <a:cubicBezTo>
                        <a:pt x="390322" y="820363"/>
                        <a:pt x="370426" y="819113"/>
                        <a:pt x="353009" y="823467"/>
                      </a:cubicBezTo>
                      <a:cubicBezTo>
                        <a:pt x="339946" y="832175"/>
                        <a:pt x="327862" y="856613"/>
                        <a:pt x="313820" y="849592"/>
                      </a:cubicBezTo>
                      <a:cubicBezTo>
                        <a:pt x="246339" y="815851"/>
                        <a:pt x="359952" y="757876"/>
                        <a:pt x="261569" y="823467"/>
                      </a:cubicBezTo>
                      <a:cubicBezTo>
                        <a:pt x="252860" y="836530"/>
                        <a:pt x="245873" y="850921"/>
                        <a:pt x="235443" y="862655"/>
                      </a:cubicBezTo>
                      <a:cubicBezTo>
                        <a:pt x="138214" y="972037"/>
                        <a:pt x="179495" y="903661"/>
                        <a:pt x="104815" y="1006347"/>
                      </a:cubicBezTo>
                      <a:cubicBezTo>
                        <a:pt x="86347" y="1031741"/>
                        <a:pt x="69980" y="1058598"/>
                        <a:pt x="52563" y="1084724"/>
                      </a:cubicBezTo>
                      <a:lnTo>
                        <a:pt x="26437" y="1123912"/>
                      </a:lnTo>
                      <a:cubicBezTo>
                        <a:pt x="17728" y="1136975"/>
                        <a:pt x="-2767" y="1178496"/>
                        <a:pt x="312" y="1163101"/>
                      </a:cubicBezTo>
                      <a:cubicBezTo>
                        <a:pt x="4666" y="1141330"/>
                        <a:pt x="7533" y="1119207"/>
                        <a:pt x="13375" y="1097787"/>
                      </a:cubicBezTo>
                      <a:cubicBezTo>
                        <a:pt x="20621" y="1071218"/>
                        <a:pt x="39500" y="1019409"/>
                        <a:pt x="39500" y="1019409"/>
                      </a:cubicBezTo>
                      <a:cubicBezTo>
                        <a:pt x="43854" y="988929"/>
                        <a:pt x="50108" y="958660"/>
                        <a:pt x="52563" y="927969"/>
                      </a:cubicBezTo>
                      <a:cubicBezTo>
                        <a:pt x="74395" y="655075"/>
                        <a:pt x="39399" y="771520"/>
                        <a:pt x="78689" y="653649"/>
                      </a:cubicBezTo>
                      <a:cubicBezTo>
                        <a:pt x="83043" y="614461"/>
                        <a:pt x="91752" y="575514"/>
                        <a:pt x="91752" y="536084"/>
                      </a:cubicBezTo>
                      <a:cubicBezTo>
                        <a:pt x="91752" y="522314"/>
                        <a:pt x="74335" y="509958"/>
                        <a:pt x="78689" y="496895"/>
                      </a:cubicBezTo>
                      <a:cubicBezTo>
                        <a:pt x="88618" y="467107"/>
                        <a:pt x="113523" y="444644"/>
                        <a:pt x="130940" y="418518"/>
                      </a:cubicBezTo>
                      <a:cubicBezTo>
                        <a:pt x="142854" y="400647"/>
                        <a:pt x="184101" y="337206"/>
                        <a:pt x="196255" y="327078"/>
                      </a:cubicBezTo>
                      <a:cubicBezTo>
                        <a:pt x="206833" y="318263"/>
                        <a:pt x="222380" y="318369"/>
                        <a:pt x="235443" y="314015"/>
                      </a:cubicBezTo>
                      <a:cubicBezTo>
                        <a:pt x="248506" y="300952"/>
                        <a:pt x="268790" y="292353"/>
                        <a:pt x="274632" y="274827"/>
                      </a:cubicBezTo>
                      <a:cubicBezTo>
                        <a:pt x="278986" y="261764"/>
                        <a:pt x="253566" y="246843"/>
                        <a:pt x="261569" y="235638"/>
                      </a:cubicBezTo>
                      <a:cubicBezTo>
                        <a:pt x="279819" y="210087"/>
                        <a:pt x="339946" y="183387"/>
                        <a:pt x="339946" y="183387"/>
                      </a:cubicBezTo>
                      <a:cubicBezTo>
                        <a:pt x="348655" y="170324"/>
                        <a:pt x="356021" y="156259"/>
                        <a:pt x="366072" y="144198"/>
                      </a:cubicBezTo>
                      <a:cubicBezTo>
                        <a:pt x="386710" y="119432"/>
                        <a:pt x="415087" y="93565"/>
                        <a:pt x="444449" y="78884"/>
                      </a:cubicBezTo>
                      <a:cubicBezTo>
                        <a:pt x="456765" y="72726"/>
                        <a:pt x="471321" y="71979"/>
                        <a:pt x="483637" y="65821"/>
                      </a:cubicBezTo>
                      <a:cubicBezTo>
                        <a:pt x="497679" y="58800"/>
                        <a:pt x="507160" y="40717"/>
                        <a:pt x="522826" y="39695"/>
                      </a:cubicBezTo>
                      <a:cubicBezTo>
                        <a:pt x="709714" y="27507"/>
                        <a:pt x="897295" y="30986"/>
                        <a:pt x="1084529" y="26632"/>
                      </a:cubicBezTo>
                      <a:cubicBezTo>
                        <a:pt x="1101946" y="17924"/>
                        <a:pt x="1117365" y="2001"/>
                        <a:pt x="1136780" y="507"/>
                      </a:cubicBezTo>
                      <a:cubicBezTo>
                        <a:pt x="1186590" y="-3325"/>
                        <a:pt x="1283379" y="15023"/>
                        <a:pt x="1332723" y="39695"/>
                      </a:cubicBezTo>
                      <a:cubicBezTo>
                        <a:pt x="1350140" y="48404"/>
                        <a:pt x="1368068" y="56160"/>
                        <a:pt x="1384975" y="65821"/>
                      </a:cubicBezTo>
                      <a:cubicBezTo>
                        <a:pt x="1398606" y="73610"/>
                        <a:pt x="1410121" y="84926"/>
                        <a:pt x="1424163" y="91947"/>
                      </a:cubicBezTo>
                      <a:cubicBezTo>
                        <a:pt x="1436479" y="98105"/>
                        <a:pt x="1450289" y="100655"/>
                        <a:pt x="1463352" y="105009"/>
                      </a:cubicBezTo>
                      <a:cubicBezTo>
                        <a:pt x="1575658" y="179882"/>
                        <a:pt x="1433565" y="90115"/>
                        <a:pt x="1541729" y="144198"/>
                      </a:cubicBezTo>
                      <a:cubicBezTo>
                        <a:pt x="1555771" y="151219"/>
                        <a:pt x="1566875" y="163303"/>
                        <a:pt x="1580917" y="170324"/>
                      </a:cubicBezTo>
                      <a:cubicBezTo>
                        <a:pt x="1601800" y="180765"/>
                        <a:pt x="1652822" y="190868"/>
                        <a:pt x="1672357" y="196449"/>
                      </a:cubicBezTo>
                      <a:cubicBezTo>
                        <a:pt x="1685597" y="200232"/>
                        <a:pt x="1698188" y="206172"/>
                        <a:pt x="1711546" y="209512"/>
                      </a:cubicBezTo>
                      <a:cubicBezTo>
                        <a:pt x="1733086" y="214897"/>
                        <a:pt x="1755320" y="217190"/>
                        <a:pt x="1776860" y="222575"/>
                      </a:cubicBezTo>
                      <a:cubicBezTo>
                        <a:pt x="1790218" y="225915"/>
                        <a:pt x="1802809" y="231855"/>
                        <a:pt x="1816049" y="235638"/>
                      </a:cubicBezTo>
                      <a:cubicBezTo>
                        <a:pt x="1930867" y="268443"/>
                        <a:pt x="1813527" y="230443"/>
                        <a:pt x="1907489" y="261764"/>
                      </a:cubicBezTo>
                      <a:cubicBezTo>
                        <a:pt x="1920552" y="274827"/>
                        <a:pt x="1934655" y="286926"/>
                        <a:pt x="1946677" y="300952"/>
                      </a:cubicBezTo>
                      <a:cubicBezTo>
                        <a:pt x="1987104" y="348117"/>
                        <a:pt x="2018494" y="406344"/>
                        <a:pt x="2051180" y="457707"/>
                      </a:cubicBezTo>
                      <a:cubicBezTo>
                        <a:pt x="2059609" y="470952"/>
                        <a:pt x="2077306" y="496895"/>
                        <a:pt x="2077306" y="496895"/>
                      </a:cubicBezTo>
                      <a:cubicBezTo>
                        <a:pt x="2107307" y="616898"/>
                        <a:pt x="2063949" y="493262"/>
                        <a:pt x="2129557" y="575272"/>
                      </a:cubicBezTo>
                      <a:cubicBezTo>
                        <a:pt x="2138159" y="586024"/>
                        <a:pt x="2136462" y="602145"/>
                        <a:pt x="2142620" y="614461"/>
                      </a:cubicBezTo>
                      <a:cubicBezTo>
                        <a:pt x="2149641" y="628503"/>
                        <a:pt x="2160037" y="640586"/>
                        <a:pt x="2168746" y="653649"/>
                      </a:cubicBezTo>
                      <a:cubicBezTo>
                        <a:pt x="2216389" y="796577"/>
                        <a:pt x="2140405" y="580083"/>
                        <a:pt x="2207935" y="732027"/>
                      </a:cubicBezTo>
                      <a:cubicBezTo>
                        <a:pt x="2219119" y="757192"/>
                        <a:pt x="2221744" y="785773"/>
                        <a:pt x="2234060" y="810404"/>
                      </a:cubicBezTo>
                      <a:lnTo>
                        <a:pt x="2260186" y="862655"/>
                      </a:lnTo>
                      <a:cubicBezTo>
                        <a:pt x="2274083" y="932137"/>
                        <a:pt x="2286312" y="982237"/>
                        <a:pt x="2286312" y="1058598"/>
                      </a:cubicBezTo>
                      <a:cubicBezTo>
                        <a:pt x="2286312" y="1072368"/>
                        <a:pt x="2277603" y="1084724"/>
                        <a:pt x="2273249" y="1097787"/>
                      </a:cubicBezTo>
                      <a:cubicBezTo>
                        <a:pt x="2268895" y="1132621"/>
                        <a:pt x="2263861" y="1167377"/>
                        <a:pt x="2260186" y="1202289"/>
                      </a:cubicBezTo>
                      <a:cubicBezTo>
                        <a:pt x="2255151" y="1250120"/>
                        <a:pt x="2252743" y="1298216"/>
                        <a:pt x="2247123" y="1345981"/>
                      </a:cubicBezTo>
                      <a:cubicBezTo>
                        <a:pt x="2244028" y="1372286"/>
                        <a:pt x="2238414" y="1398232"/>
                        <a:pt x="2234060" y="1424358"/>
                      </a:cubicBezTo>
                      <a:cubicBezTo>
                        <a:pt x="2238414" y="1494027"/>
                        <a:pt x="2239815" y="1563943"/>
                        <a:pt x="2247123" y="1633364"/>
                      </a:cubicBezTo>
                      <a:cubicBezTo>
                        <a:pt x="2248564" y="1647058"/>
                        <a:pt x="2272502" y="1666394"/>
                        <a:pt x="2260186" y="1672552"/>
                      </a:cubicBezTo>
                      <a:cubicBezTo>
                        <a:pt x="2248060" y="1678615"/>
                        <a:pt x="2182166" y="1607595"/>
                        <a:pt x="2181809" y="1607238"/>
                      </a:cubicBezTo>
                      <a:cubicBezTo>
                        <a:pt x="2177455" y="1594175"/>
                        <a:pt x="2175433" y="1580086"/>
                        <a:pt x="2168746" y="1568049"/>
                      </a:cubicBezTo>
                      <a:cubicBezTo>
                        <a:pt x="2153497" y="1540601"/>
                        <a:pt x="2126424" y="1519460"/>
                        <a:pt x="2116495" y="1489672"/>
                      </a:cubicBezTo>
                      <a:cubicBezTo>
                        <a:pt x="2112141" y="1476609"/>
                        <a:pt x="2112034" y="1461236"/>
                        <a:pt x="2103432" y="1450484"/>
                      </a:cubicBezTo>
                      <a:cubicBezTo>
                        <a:pt x="2093624" y="1438225"/>
                        <a:pt x="2077306" y="1433067"/>
                        <a:pt x="2064243" y="1424358"/>
                      </a:cubicBezTo>
                      <a:cubicBezTo>
                        <a:pt x="2005041" y="1246755"/>
                        <a:pt x="2036971" y="1373496"/>
                        <a:pt x="2051180" y="1032472"/>
                      </a:cubicBezTo>
                      <a:cubicBezTo>
                        <a:pt x="2024624" y="899695"/>
                        <a:pt x="2051831" y="1021687"/>
                        <a:pt x="2025055" y="927969"/>
                      </a:cubicBezTo>
                      <a:cubicBezTo>
                        <a:pt x="2015928" y="896023"/>
                        <a:pt x="2001386" y="820622"/>
                        <a:pt x="1985866" y="797341"/>
                      </a:cubicBezTo>
                      <a:cubicBezTo>
                        <a:pt x="1977157" y="784278"/>
                        <a:pt x="1969791" y="770213"/>
                        <a:pt x="1959740" y="758152"/>
                      </a:cubicBezTo>
                      <a:cubicBezTo>
                        <a:pt x="1947914" y="743960"/>
                        <a:pt x="1935923" y="729211"/>
                        <a:pt x="1920552" y="718964"/>
                      </a:cubicBezTo>
                      <a:cubicBezTo>
                        <a:pt x="1909095" y="711326"/>
                        <a:pt x="1894426" y="710255"/>
                        <a:pt x="1881363" y="705901"/>
                      </a:cubicBezTo>
                      <a:cubicBezTo>
                        <a:pt x="1855237" y="710255"/>
                        <a:pt x="1828958" y="713770"/>
                        <a:pt x="1802986" y="718964"/>
                      </a:cubicBezTo>
                      <a:cubicBezTo>
                        <a:pt x="1785382" y="722485"/>
                        <a:pt x="1768688" y="732027"/>
                        <a:pt x="1750735" y="732027"/>
                      </a:cubicBezTo>
                      <a:cubicBezTo>
                        <a:pt x="1734021" y="732027"/>
                        <a:pt x="1628280" y="710149"/>
                        <a:pt x="1607043" y="705901"/>
                      </a:cubicBezTo>
                      <a:cubicBezTo>
                        <a:pt x="1602689" y="692838"/>
                        <a:pt x="1592459" y="680397"/>
                        <a:pt x="1593980" y="666712"/>
                      </a:cubicBezTo>
                      <a:cubicBezTo>
                        <a:pt x="1597021" y="639342"/>
                        <a:pt x="1620106" y="588335"/>
                        <a:pt x="1620106" y="588335"/>
                      </a:cubicBezTo>
                      <a:cubicBezTo>
                        <a:pt x="1615752" y="575272"/>
                        <a:pt x="1616779" y="558883"/>
                        <a:pt x="1607043" y="549147"/>
                      </a:cubicBezTo>
                      <a:cubicBezTo>
                        <a:pt x="1597307" y="539411"/>
                        <a:pt x="1580171" y="542242"/>
                        <a:pt x="1567855" y="536084"/>
                      </a:cubicBezTo>
                      <a:cubicBezTo>
                        <a:pt x="1553813" y="529063"/>
                        <a:pt x="1542128" y="518035"/>
                        <a:pt x="1528666" y="509958"/>
                      </a:cubicBezTo>
                      <a:cubicBezTo>
                        <a:pt x="1520317" y="504949"/>
                        <a:pt x="1515603" y="455530"/>
                        <a:pt x="1502540" y="45770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" name="フリーフォーム 23"/>
              <p:cNvSpPr/>
              <p:nvPr/>
            </p:nvSpPr>
            <p:spPr>
              <a:xfrm>
                <a:off x="5003074" y="1698171"/>
                <a:ext cx="496389" cy="302897"/>
              </a:xfrm>
              <a:custGeom>
                <a:avLst/>
                <a:gdLst>
                  <a:gd name="connsiteX0" fmla="*/ 0 w 496389"/>
                  <a:gd name="connsiteY0" fmla="*/ 117566 h 302897"/>
                  <a:gd name="connsiteX1" fmla="*/ 182880 w 496389"/>
                  <a:gd name="connsiteY1" fmla="*/ 300446 h 302897"/>
                  <a:gd name="connsiteX2" fmla="*/ 496389 w 496389"/>
                  <a:gd name="connsiteY2" fmla="*/ 0 h 30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6389" h="302897">
                    <a:moveTo>
                      <a:pt x="0" y="117566"/>
                    </a:moveTo>
                    <a:cubicBezTo>
                      <a:pt x="50074" y="218803"/>
                      <a:pt x="100149" y="320040"/>
                      <a:pt x="182880" y="300446"/>
                    </a:cubicBezTo>
                    <a:cubicBezTo>
                      <a:pt x="265611" y="280852"/>
                      <a:pt x="381000" y="140426"/>
                      <a:pt x="496389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>
                <a:off x="5969726" y="1658983"/>
                <a:ext cx="522514" cy="354702"/>
              </a:xfrm>
              <a:custGeom>
                <a:avLst/>
                <a:gdLst>
                  <a:gd name="connsiteX0" fmla="*/ 0 w 522514"/>
                  <a:gd name="connsiteY0" fmla="*/ 0 h 354702"/>
                  <a:gd name="connsiteX1" fmla="*/ 326571 w 522514"/>
                  <a:gd name="connsiteY1" fmla="*/ 352697 h 354702"/>
                  <a:gd name="connsiteX2" fmla="*/ 522514 w 522514"/>
                  <a:gd name="connsiteY2" fmla="*/ 117566 h 35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354702">
                    <a:moveTo>
                      <a:pt x="0" y="0"/>
                    </a:moveTo>
                    <a:cubicBezTo>
                      <a:pt x="119742" y="166551"/>
                      <a:pt x="239485" y="333103"/>
                      <a:pt x="326571" y="352697"/>
                    </a:cubicBezTo>
                    <a:cubicBezTo>
                      <a:pt x="413657" y="372291"/>
                      <a:pt x="468085" y="244928"/>
                      <a:pt x="522514" y="11756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516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5125292" y="1988840"/>
            <a:ext cx="3779912" cy="3398668"/>
            <a:chOff x="5125292" y="1988840"/>
            <a:chExt cx="3779912" cy="3398668"/>
          </a:xfrm>
        </p:grpSpPr>
        <p:pic>
          <p:nvPicPr>
            <p:cNvPr id="4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292" y="1988840"/>
              <a:ext cx="3779912" cy="3398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フリーフォーム 4"/>
            <p:cNvSpPr/>
            <p:nvPr/>
          </p:nvSpPr>
          <p:spPr>
            <a:xfrm>
              <a:off x="6589986" y="3279228"/>
              <a:ext cx="213422" cy="236482"/>
            </a:xfrm>
            <a:custGeom>
              <a:avLst/>
              <a:gdLst>
                <a:gd name="connsiteX0" fmla="*/ 0 w 213422"/>
                <a:gd name="connsiteY0" fmla="*/ 236482 h 236482"/>
                <a:gd name="connsiteX1" fmla="*/ 189186 w 213422"/>
                <a:gd name="connsiteY1" fmla="*/ 141889 h 236482"/>
                <a:gd name="connsiteX2" fmla="*/ 204952 w 213422"/>
                <a:gd name="connsiteY2" fmla="*/ 0 h 23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22" h="236482">
                  <a:moveTo>
                    <a:pt x="0" y="236482"/>
                  </a:moveTo>
                  <a:cubicBezTo>
                    <a:pt x="77513" y="208892"/>
                    <a:pt x="155027" y="181303"/>
                    <a:pt x="189186" y="141889"/>
                  </a:cubicBezTo>
                  <a:cubicBezTo>
                    <a:pt x="223345" y="102475"/>
                    <a:pt x="214148" y="51237"/>
                    <a:pt x="204952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 rot="5143713">
              <a:off x="7142076" y="3246324"/>
              <a:ext cx="201267" cy="355200"/>
            </a:xfrm>
            <a:custGeom>
              <a:avLst/>
              <a:gdLst>
                <a:gd name="connsiteX0" fmla="*/ 0 w 213422"/>
                <a:gd name="connsiteY0" fmla="*/ 236482 h 236482"/>
                <a:gd name="connsiteX1" fmla="*/ 189186 w 213422"/>
                <a:gd name="connsiteY1" fmla="*/ 141889 h 236482"/>
                <a:gd name="connsiteX2" fmla="*/ 204952 w 213422"/>
                <a:gd name="connsiteY2" fmla="*/ 0 h 23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22" h="236482">
                  <a:moveTo>
                    <a:pt x="0" y="236482"/>
                  </a:moveTo>
                  <a:cubicBezTo>
                    <a:pt x="77513" y="208892"/>
                    <a:pt x="155027" y="181303"/>
                    <a:pt x="189186" y="141889"/>
                  </a:cubicBezTo>
                  <a:cubicBezTo>
                    <a:pt x="223345" y="102475"/>
                    <a:pt x="214148" y="51237"/>
                    <a:pt x="204952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8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236 0.16921 C -0.69236 0.20232 -0.59948 0.22917 -0.48629 0.22917 C -0.35278 0.22917 -0.30452 0.19931 -0.28438 0.18125 L -0.26337 0.15718 C -0.24236 0.13912 -0.19115 0.10926 -0.04045 0.10926 C 0.05625 0.10926 0.16597 0.13611 0.16597 0.16921 C 0.16597 0.20232 0.05625 0.22917 -0.04045 0.22917 C -0.19115 0.22917 -0.24236 0.19931 -0.26337 0.18125 L -0.28438 0.15718 C -0.30452 0.13912 -0.35278 0.10926 -0.48629 0.10926 C -0.59948 0.10926 -0.69236 0.13611 -0.69236 0.16921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/>
          <p:nvPr/>
        </p:nvSpPr>
        <p:spPr>
          <a:xfrm>
            <a:off x="-1332656" y="3820516"/>
            <a:ext cx="5870412" cy="6645114"/>
          </a:xfrm>
          <a:custGeom>
            <a:avLst/>
            <a:gdLst>
              <a:gd name="connsiteX0" fmla="*/ 2520716 w 4258002"/>
              <a:gd name="connsiteY0" fmla="*/ 379961 h 6490264"/>
              <a:gd name="connsiteX1" fmla="*/ 3892316 w 4258002"/>
              <a:gd name="connsiteY1" fmla="*/ 460644 h 6490264"/>
              <a:gd name="connsiteX2" fmla="*/ 4255386 w 4258002"/>
              <a:gd name="connsiteY2" fmla="*/ 877502 h 6490264"/>
              <a:gd name="connsiteX3" fmla="*/ 3771292 w 4258002"/>
              <a:gd name="connsiteY3" fmla="*/ 1388491 h 6490264"/>
              <a:gd name="connsiteX4" fmla="*/ 3663716 w 4258002"/>
              <a:gd name="connsiteY4" fmla="*/ 2316338 h 6490264"/>
              <a:gd name="connsiteX5" fmla="*/ 3300645 w 4258002"/>
              <a:gd name="connsiteY5" fmla="*/ 3163502 h 6490264"/>
              <a:gd name="connsiteX6" fmla="*/ 3045151 w 4258002"/>
              <a:gd name="connsiteY6" fmla="*/ 4091349 h 6490264"/>
              <a:gd name="connsiteX7" fmla="*/ 1377716 w 4258002"/>
              <a:gd name="connsiteY7" fmla="*/ 4427526 h 6490264"/>
              <a:gd name="connsiteX8" fmla="*/ 1054986 w 4258002"/>
              <a:gd name="connsiteY8" fmla="*/ 6135302 h 6490264"/>
              <a:gd name="connsiteX9" fmla="*/ 301951 w 4258002"/>
              <a:gd name="connsiteY9" fmla="*/ 6310114 h 6490264"/>
              <a:gd name="connsiteX10" fmla="*/ 6116 w 4258002"/>
              <a:gd name="connsiteY10" fmla="*/ 4051008 h 6490264"/>
              <a:gd name="connsiteX11" fmla="*/ 127139 w 4258002"/>
              <a:gd name="connsiteY11" fmla="*/ 1886032 h 6490264"/>
              <a:gd name="connsiteX12" fmla="*/ 422975 w 4258002"/>
              <a:gd name="connsiteY12" fmla="*/ 823714 h 6490264"/>
              <a:gd name="connsiteX13" fmla="*/ 1149116 w 4258002"/>
              <a:gd name="connsiteY13" fmla="*/ 272385 h 6490264"/>
              <a:gd name="connsiteX14" fmla="*/ 2345904 w 4258002"/>
              <a:gd name="connsiteY14" fmla="*/ 3444 h 6490264"/>
              <a:gd name="connsiteX15" fmla="*/ 2520716 w 4258002"/>
              <a:gd name="connsiteY15" fmla="*/ 447197 h 649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58002" h="6490264">
                <a:moveTo>
                  <a:pt x="2520716" y="379961"/>
                </a:moveTo>
                <a:cubicBezTo>
                  <a:pt x="3061960" y="378841"/>
                  <a:pt x="3603204" y="377721"/>
                  <a:pt x="3892316" y="460644"/>
                </a:cubicBezTo>
                <a:cubicBezTo>
                  <a:pt x="4181428" y="543567"/>
                  <a:pt x="4275557" y="722861"/>
                  <a:pt x="4255386" y="877502"/>
                </a:cubicBezTo>
                <a:cubicBezTo>
                  <a:pt x="4235215" y="1032143"/>
                  <a:pt x="3869904" y="1148685"/>
                  <a:pt x="3771292" y="1388491"/>
                </a:cubicBezTo>
                <a:cubicBezTo>
                  <a:pt x="3672680" y="1628297"/>
                  <a:pt x="3742157" y="2020503"/>
                  <a:pt x="3663716" y="2316338"/>
                </a:cubicBezTo>
                <a:cubicBezTo>
                  <a:pt x="3585275" y="2612173"/>
                  <a:pt x="3403739" y="2867667"/>
                  <a:pt x="3300645" y="3163502"/>
                </a:cubicBezTo>
                <a:cubicBezTo>
                  <a:pt x="3197551" y="3459337"/>
                  <a:pt x="3365639" y="3880678"/>
                  <a:pt x="3045151" y="4091349"/>
                </a:cubicBezTo>
                <a:cubicBezTo>
                  <a:pt x="2724663" y="4302020"/>
                  <a:pt x="1709410" y="4086867"/>
                  <a:pt x="1377716" y="4427526"/>
                </a:cubicBezTo>
                <a:cubicBezTo>
                  <a:pt x="1046022" y="4768185"/>
                  <a:pt x="1234280" y="5821537"/>
                  <a:pt x="1054986" y="6135302"/>
                </a:cubicBezTo>
                <a:cubicBezTo>
                  <a:pt x="875692" y="6449067"/>
                  <a:pt x="476763" y="6657496"/>
                  <a:pt x="301951" y="6310114"/>
                </a:cubicBezTo>
                <a:cubicBezTo>
                  <a:pt x="127139" y="5962732"/>
                  <a:pt x="35251" y="4788355"/>
                  <a:pt x="6116" y="4051008"/>
                </a:cubicBezTo>
                <a:cubicBezTo>
                  <a:pt x="-23019" y="3313661"/>
                  <a:pt x="57663" y="2423914"/>
                  <a:pt x="127139" y="1886032"/>
                </a:cubicBezTo>
                <a:cubicBezTo>
                  <a:pt x="196615" y="1348150"/>
                  <a:pt x="252645" y="1092655"/>
                  <a:pt x="422975" y="823714"/>
                </a:cubicBezTo>
                <a:cubicBezTo>
                  <a:pt x="593305" y="554773"/>
                  <a:pt x="828628" y="409097"/>
                  <a:pt x="1149116" y="272385"/>
                </a:cubicBezTo>
                <a:cubicBezTo>
                  <a:pt x="1469604" y="135673"/>
                  <a:pt x="2117304" y="-25691"/>
                  <a:pt x="2345904" y="3444"/>
                </a:cubicBezTo>
                <a:cubicBezTo>
                  <a:pt x="2574504" y="32579"/>
                  <a:pt x="2547610" y="239888"/>
                  <a:pt x="2520716" y="447197"/>
                </a:cubicBezTo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4755105" y="3982962"/>
            <a:ext cx="7919546" cy="5750076"/>
          </a:xfrm>
          <a:custGeom>
            <a:avLst/>
            <a:gdLst>
              <a:gd name="connsiteX0" fmla="*/ 3713185 w 7919546"/>
              <a:gd name="connsiteY0" fmla="*/ 153396 h 7478268"/>
              <a:gd name="connsiteX1" fmla="*/ 6051437 w 7919546"/>
              <a:gd name="connsiteY1" fmla="*/ 610596 h 7478268"/>
              <a:gd name="connsiteX2" fmla="*/ 6508637 w 7919546"/>
              <a:gd name="connsiteY2" fmla="*/ 1198424 h 7478268"/>
              <a:gd name="connsiteX3" fmla="*/ 7318534 w 7919546"/>
              <a:gd name="connsiteY3" fmla="*/ 2060573 h 7478268"/>
              <a:gd name="connsiteX4" fmla="*/ 7266283 w 7919546"/>
              <a:gd name="connsiteY4" fmla="*/ 2857407 h 7478268"/>
              <a:gd name="connsiteX5" fmla="*/ 7867174 w 7919546"/>
              <a:gd name="connsiteY5" fmla="*/ 4059190 h 7478268"/>
              <a:gd name="connsiteX6" fmla="*/ 7827985 w 7919546"/>
              <a:gd name="connsiteY6" fmla="*/ 5221784 h 7478268"/>
              <a:gd name="connsiteX7" fmla="*/ 7331597 w 7919546"/>
              <a:gd name="connsiteY7" fmla="*/ 5822676 h 7478268"/>
              <a:gd name="connsiteX8" fmla="*/ 6652328 w 7919546"/>
              <a:gd name="connsiteY8" fmla="*/ 7285716 h 7478268"/>
              <a:gd name="connsiteX9" fmla="*/ 4065883 w 7919546"/>
              <a:gd name="connsiteY9" fmla="*/ 7155087 h 7478268"/>
              <a:gd name="connsiteX10" fmla="*/ 225403 w 7919546"/>
              <a:gd name="connsiteY10" fmla="*/ 7050584 h 7478268"/>
              <a:gd name="connsiteX11" fmla="*/ 512785 w 7919546"/>
              <a:gd name="connsiteY11" fmla="*/ 1642562 h 7478268"/>
              <a:gd name="connsiteX12" fmla="*/ 1022237 w 7919546"/>
              <a:gd name="connsiteY12" fmla="*/ 140333 h 7478268"/>
              <a:gd name="connsiteX13" fmla="*/ 2968603 w 7919546"/>
              <a:gd name="connsiteY13" fmla="*/ 75019 h 7478268"/>
              <a:gd name="connsiteX14" fmla="*/ 3869940 w 7919546"/>
              <a:gd name="connsiteY14" fmla="*/ 231773 h 747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9546" h="7478268">
                <a:moveTo>
                  <a:pt x="3713185" y="153396"/>
                </a:moveTo>
                <a:cubicBezTo>
                  <a:pt x="4649356" y="294910"/>
                  <a:pt x="5585528" y="436425"/>
                  <a:pt x="6051437" y="610596"/>
                </a:cubicBezTo>
                <a:cubicBezTo>
                  <a:pt x="6517346" y="784767"/>
                  <a:pt x="6297454" y="956761"/>
                  <a:pt x="6508637" y="1198424"/>
                </a:cubicBezTo>
                <a:cubicBezTo>
                  <a:pt x="6719820" y="1440087"/>
                  <a:pt x="7192260" y="1784076"/>
                  <a:pt x="7318534" y="2060573"/>
                </a:cubicBezTo>
                <a:cubicBezTo>
                  <a:pt x="7444808" y="2337070"/>
                  <a:pt x="7174843" y="2524304"/>
                  <a:pt x="7266283" y="2857407"/>
                </a:cubicBezTo>
                <a:cubicBezTo>
                  <a:pt x="7357723" y="3190510"/>
                  <a:pt x="7773557" y="3665127"/>
                  <a:pt x="7867174" y="4059190"/>
                </a:cubicBezTo>
                <a:cubicBezTo>
                  <a:pt x="7960791" y="4453253"/>
                  <a:pt x="7917248" y="4927870"/>
                  <a:pt x="7827985" y="5221784"/>
                </a:cubicBezTo>
                <a:cubicBezTo>
                  <a:pt x="7738722" y="5515698"/>
                  <a:pt x="7527540" y="5478687"/>
                  <a:pt x="7331597" y="5822676"/>
                </a:cubicBezTo>
                <a:cubicBezTo>
                  <a:pt x="7135654" y="6166665"/>
                  <a:pt x="7196614" y="7063648"/>
                  <a:pt x="6652328" y="7285716"/>
                </a:cubicBezTo>
                <a:cubicBezTo>
                  <a:pt x="6108042" y="7507784"/>
                  <a:pt x="4065883" y="7155087"/>
                  <a:pt x="4065883" y="7155087"/>
                </a:cubicBezTo>
                <a:cubicBezTo>
                  <a:pt x="2994729" y="7115898"/>
                  <a:pt x="817586" y="7969338"/>
                  <a:pt x="225403" y="7050584"/>
                </a:cubicBezTo>
                <a:cubicBezTo>
                  <a:pt x="-366780" y="6131830"/>
                  <a:pt x="379979" y="2794271"/>
                  <a:pt x="512785" y="1642562"/>
                </a:cubicBezTo>
                <a:cubicBezTo>
                  <a:pt x="645591" y="490854"/>
                  <a:pt x="612934" y="401590"/>
                  <a:pt x="1022237" y="140333"/>
                </a:cubicBezTo>
                <a:cubicBezTo>
                  <a:pt x="1431540" y="-120924"/>
                  <a:pt x="2493986" y="59779"/>
                  <a:pt x="2968603" y="75019"/>
                </a:cubicBezTo>
                <a:cubicBezTo>
                  <a:pt x="3443220" y="90259"/>
                  <a:pt x="3869940" y="231773"/>
                  <a:pt x="3869940" y="231773"/>
                </a:cubicBezTo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168151" y="1196752"/>
            <a:ext cx="3779912" cy="3398668"/>
            <a:chOff x="5125292" y="1988840"/>
            <a:chExt cx="3779912" cy="3398668"/>
          </a:xfrm>
        </p:grpSpPr>
        <p:pic>
          <p:nvPicPr>
            <p:cNvPr id="9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292" y="1988840"/>
              <a:ext cx="3779912" cy="3398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フリーフォーム 9"/>
            <p:cNvSpPr/>
            <p:nvPr/>
          </p:nvSpPr>
          <p:spPr>
            <a:xfrm>
              <a:off x="6589986" y="3279228"/>
              <a:ext cx="213422" cy="236482"/>
            </a:xfrm>
            <a:custGeom>
              <a:avLst/>
              <a:gdLst>
                <a:gd name="connsiteX0" fmla="*/ 0 w 213422"/>
                <a:gd name="connsiteY0" fmla="*/ 236482 h 236482"/>
                <a:gd name="connsiteX1" fmla="*/ 189186 w 213422"/>
                <a:gd name="connsiteY1" fmla="*/ 141889 h 236482"/>
                <a:gd name="connsiteX2" fmla="*/ 204952 w 213422"/>
                <a:gd name="connsiteY2" fmla="*/ 0 h 23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22" h="236482">
                  <a:moveTo>
                    <a:pt x="0" y="236482"/>
                  </a:moveTo>
                  <a:cubicBezTo>
                    <a:pt x="77513" y="208892"/>
                    <a:pt x="155027" y="181303"/>
                    <a:pt x="189186" y="141889"/>
                  </a:cubicBezTo>
                  <a:cubicBezTo>
                    <a:pt x="223345" y="102475"/>
                    <a:pt x="214148" y="51237"/>
                    <a:pt x="204952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 rot="5143713">
              <a:off x="7142076" y="3246324"/>
              <a:ext cx="201267" cy="355200"/>
            </a:xfrm>
            <a:custGeom>
              <a:avLst/>
              <a:gdLst>
                <a:gd name="connsiteX0" fmla="*/ 0 w 213422"/>
                <a:gd name="connsiteY0" fmla="*/ 236482 h 236482"/>
                <a:gd name="connsiteX1" fmla="*/ 189186 w 213422"/>
                <a:gd name="connsiteY1" fmla="*/ 141889 h 236482"/>
                <a:gd name="connsiteX2" fmla="*/ 204952 w 213422"/>
                <a:gd name="connsiteY2" fmla="*/ 0 h 23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422" h="236482">
                  <a:moveTo>
                    <a:pt x="0" y="236482"/>
                  </a:moveTo>
                  <a:cubicBezTo>
                    <a:pt x="77513" y="208892"/>
                    <a:pt x="155027" y="181303"/>
                    <a:pt x="189186" y="141889"/>
                  </a:cubicBezTo>
                  <a:cubicBezTo>
                    <a:pt x="223345" y="102475"/>
                    <a:pt x="214148" y="51237"/>
                    <a:pt x="204952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46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 rot="174235">
            <a:off x="7160090" y="65508"/>
            <a:ext cx="1901909" cy="3151922"/>
            <a:chOff x="2208069" y="645407"/>
            <a:chExt cx="4680520" cy="6212593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25" name="フリーフォーム 24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7" name="グループ化 16"/>
          <p:cNvGrpSpPr/>
          <p:nvPr/>
        </p:nvGrpSpPr>
        <p:grpSpPr>
          <a:xfrm>
            <a:off x="506599" y="1628800"/>
            <a:ext cx="3683885" cy="5071132"/>
            <a:chOff x="1752211" y="-52541"/>
            <a:chExt cx="4427666" cy="6162314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752211" y="1495304"/>
              <a:ext cx="4427666" cy="4614469"/>
              <a:chOff x="1368470" y="2124950"/>
              <a:chExt cx="5672843" cy="4614469"/>
            </a:xfrm>
          </p:grpSpPr>
          <p:sp>
            <p:nvSpPr>
              <p:cNvPr id="14" name="フリーフォーム 13"/>
              <p:cNvSpPr/>
              <p:nvPr/>
            </p:nvSpPr>
            <p:spPr>
              <a:xfrm>
                <a:off x="1368470" y="2124950"/>
                <a:ext cx="5672843" cy="4614469"/>
              </a:xfrm>
              <a:custGeom>
                <a:avLst/>
                <a:gdLst>
                  <a:gd name="connsiteX0" fmla="*/ 2343315 w 6589581"/>
                  <a:gd name="connsiteY0" fmla="*/ 707222 h 4614469"/>
                  <a:gd name="connsiteX1" fmla="*/ 1324412 w 6589581"/>
                  <a:gd name="connsiteY1" fmla="*/ 890102 h 4614469"/>
                  <a:gd name="connsiteX2" fmla="*/ 305509 w 6589581"/>
                  <a:gd name="connsiteY2" fmla="*/ 367588 h 4614469"/>
                  <a:gd name="connsiteX3" fmla="*/ 135692 w 6589581"/>
                  <a:gd name="connsiteY3" fmla="*/ 524342 h 4614469"/>
                  <a:gd name="connsiteX4" fmla="*/ 383886 w 6589581"/>
                  <a:gd name="connsiteY4" fmla="*/ 628845 h 4614469"/>
                  <a:gd name="connsiteX5" fmla="*/ 5064 w 6589581"/>
                  <a:gd name="connsiteY5" fmla="*/ 877039 h 4614469"/>
                  <a:gd name="connsiteX6" fmla="*/ 187944 w 6589581"/>
                  <a:gd name="connsiteY6" fmla="*/ 1151359 h 4614469"/>
                  <a:gd name="connsiteX7" fmla="*/ 501452 w 6589581"/>
                  <a:gd name="connsiteY7" fmla="*/ 1046856 h 4614469"/>
                  <a:gd name="connsiteX8" fmla="*/ 1141532 w 6589581"/>
                  <a:gd name="connsiteY8" fmla="*/ 1360365 h 4614469"/>
                  <a:gd name="connsiteX9" fmla="*/ 1846926 w 6589581"/>
                  <a:gd name="connsiteY9" fmla="*/ 1373428 h 4614469"/>
                  <a:gd name="connsiteX10" fmla="*/ 1833864 w 6589581"/>
                  <a:gd name="connsiteY10" fmla="*/ 2261702 h 4614469"/>
                  <a:gd name="connsiteX11" fmla="*/ 1807738 w 6589581"/>
                  <a:gd name="connsiteY11" fmla="*/ 4103565 h 4614469"/>
                  <a:gd name="connsiteX12" fmla="*/ 1350538 w 6589581"/>
                  <a:gd name="connsiteY12" fmla="*/ 4286445 h 4614469"/>
                  <a:gd name="connsiteX13" fmla="*/ 1324412 w 6589581"/>
                  <a:gd name="connsiteY13" fmla="*/ 4547702 h 4614469"/>
                  <a:gd name="connsiteX14" fmla="*/ 2343315 w 6589581"/>
                  <a:gd name="connsiteY14" fmla="*/ 4508513 h 4614469"/>
                  <a:gd name="connsiteX15" fmla="*/ 2395566 w 6589581"/>
                  <a:gd name="connsiteY15" fmla="*/ 4090502 h 4614469"/>
                  <a:gd name="connsiteX16" fmla="*/ 2735201 w 6589581"/>
                  <a:gd name="connsiteY16" fmla="*/ 3071599 h 4614469"/>
                  <a:gd name="connsiteX17" fmla="*/ 3100961 w 6589581"/>
                  <a:gd name="connsiteY17" fmla="*/ 2967096 h 4614469"/>
                  <a:gd name="connsiteX18" fmla="*/ 3309966 w 6589581"/>
                  <a:gd name="connsiteY18" fmla="*/ 2914845 h 4614469"/>
                  <a:gd name="connsiteX19" fmla="*/ 3505909 w 6589581"/>
                  <a:gd name="connsiteY19" fmla="*/ 3345919 h 4614469"/>
                  <a:gd name="connsiteX20" fmla="*/ 4080675 w 6589581"/>
                  <a:gd name="connsiteY20" fmla="*/ 4534639 h 4614469"/>
                  <a:gd name="connsiteX21" fmla="*/ 4982012 w 6589581"/>
                  <a:gd name="connsiteY21" fmla="*/ 4508513 h 4614469"/>
                  <a:gd name="connsiteX22" fmla="*/ 5295521 w 6589581"/>
                  <a:gd name="connsiteY22" fmla="*/ 4495451 h 4614469"/>
                  <a:gd name="connsiteX23" fmla="*/ 5047326 w 6589581"/>
                  <a:gd name="connsiteY23" fmla="*/ 4181942 h 4614469"/>
                  <a:gd name="connsiteX24" fmla="*/ 4681566 w 6589581"/>
                  <a:gd name="connsiteY24" fmla="*/ 4195005 h 4614469"/>
                  <a:gd name="connsiteX25" fmla="*/ 4368058 w 6589581"/>
                  <a:gd name="connsiteY25" fmla="*/ 3685553 h 4614469"/>
                  <a:gd name="connsiteX26" fmla="*/ 3976172 w 6589581"/>
                  <a:gd name="connsiteY26" fmla="*/ 1242799 h 4614469"/>
                  <a:gd name="connsiteX27" fmla="*/ 4276618 w 6589581"/>
                  <a:gd name="connsiteY27" fmla="*/ 1125233 h 4614469"/>
                  <a:gd name="connsiteX28" fmla="*/ 5400024 w 6589581"/>
                  <a:gd name="connsiteY28" fmla="*/ 1308113 h 4614469"/>
                  <a:gd name="connsiteX29" fmla="*/ 6262172 w 6589581"/>
                  <a:gd name="connsiteY29" fmla="*/ 694159 h 4614469"/>
                  <a:gd name="connsiteX30" fmla="*/ 6562618 w 6589581"/>
                  <a:gd name="connsiteY30" fmla="*/ 654971 h 4614469"/>
                  <a:gd name="connsiteX31" fmla="*/ 6523429 w 6589581"/>
                  <a:gd name="connsiteY31" fmla="*/ 302273 h 4614469"/>
                  <a:gd name="connsiteX32" fmla="*/ 6105418 w 6589581"/>
                  <a:gd name="connsiteY32" fmla="*/ 276148 h 4614469"/>
                  <a:gd name="connsiteX33" fmla="*/ 6131544 w 6589581"/>
                  <a:gd name="connsiteY33" fmla="*/ 236959 h 4614469"/>
                  <a:gd name="connsiteX34" fmla="*/ 6288298 w 6589581"/>
                  <a:gd name="connsiteY34" fmla="*/ 54079 h 4614469"/>
                  <a:gd name="connsiteX35" fmla="*/ 6027041 w 6589581"/>
                  <a:gd name="connsiteY35" fmla="*/ 14891 h 4614469"/>
                  <a:gd name="connsiteX36" fmla="*/ 5922538 w 6589581"/>
                  <a:gd name="connsiteY36" fmla="*/ 276148 h 4614469"/>
                  <a:gd name="connsiteX37" fmla="*/ 5530652 w 6589581"/>
                  <a:gd name="connsiteY37" fmla="*/ 589656 h 4614469"/>
                  <a:gd name="connsiteX38" fmla="*/ 4968949 w 6589581"/>
                  <a:gd name="connsiteY38" fmla="*/ 746411 h 4614469"/>
                  <a:gd name="connsiteX39" fmla="*/ 3571224 w 6589581"/>
                  <a:gd name="connsiteY39" fmla="*/ 393713 h 4614469"/>
                  <a:gd name="connsiteX40" fmla="*/ 2983395 w 6589581"/>
                  <a:gd name="connsiteY40" fmla="*/ 537405 h 4614469"/>
                  <a:gd name="connsiteX41" fmla="*/ 2291064 w 6589581"/>
                  <a:gd name="connsiteY41" fmla="*/ 694159 h 46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581" h="4614469">
                    <a:moveTo>
                      <a:pt x="2343315" y="707222"/>
                    </a:moveTo>
                    <a:cubicBezTo>
                      <a:pt x="2003680" y="826965"/>
                      <a:pt x="1664046" y="946708"/>
                      <a:pt x="1324412" y="890102"/>
                    </a:cubicBezTo>
                    <a:cubicBezTo>
                      <a:pt x="984778" y="833496"/>
                      <a:pt x="503629" y="428548"/>
                      <a:pt x="305509" y="367588"/>
                    </a:cubicBezTo>
                    <a:cubicBezTo>
                      <a:pt x="107389" y="306628"/>
                      <a:pt x="122629" y="480799"/>
                      <a:pt x="135692" y="524342"/>
                    </a:cubicBezTo>
                    <a:cubicBezTo>
                      <a:pt x="148755" y="567885"/>
                      <a:pt x="405657" y="570062"/>
                      <a:pt x="383886" y="628845"/>
                    </a:cubicBezTo>
                    <a:cubicBezTo>
                      <a:pt x="362115" y="687628"/>
                      <a:pt x="37721" y="789953"/>
                      <a:pt x="5064" y="877039"/>
                    </a:cubicBezTo>
                    <a:cubicBezTo>
                      <a:pt x="-27593" y="964125"/>
                      <a:pt x="105213" y="1123056"/>
                      <a:pt x="187944" y="1151359"/>
                    </a:cubicBezTo>
                    <a:cubicBezTo>
                      <a:pt x="270675" y="1179662"/>
                      <a:pt x="342521" y="1012022"/>
                      <a:pt x="501452" y="1046856"/>
                    </a:cubicBezTo>
                    <a:cubicBezTo>
                      <a:pt x="660383" y="1081690"/>
                      <a:pt x="917286" y="1305936"/>
                      <a:pt x="1141532" y="1360365"/>
                    </a:cubicBezTo>
                    <a:cubicBezTo>
                      <a:pt x="1365778" y="1414794"/>
                      <a:pt x="1731537" y="1223205"/>
                      <a:pt x="1846926" y="1373428"/>
                    </a:cubicBezTo>
                    <a:cubicBezTo>
                      <a:pt x="1962315" y="1523651"/>
                      <a:pt x="1840395" y="1806679"/>
                      <a:pt x="1833864" y="2261702"/>
                    </a:cubicBezTo>
                    <a:cubicBezTo>
                      <a:pt x="1827333" y="2716725"/>
                      <a:pt x="1888292" y="3766108"/>
                      <a:pt x="1807738" y="4103565"/>
                    </a:cubicBezTo>
                    <a:cubicBezTo>
                      <a:pt x="1727184" y="4441022"/>
                      <a:pt x="1431092" y="4212422"/>
                      <a:pt x="1350538" y="4286445"/>
                    </a:cubicBezTo>
                    <a:cubicBezTo>
                      <a:pt x="1269984" y="4360468"/>
                      <a:pt x="1158949" y="4510691"/>
                      <a:pt x="1324412" y="4547702"/>
                    </a:cubicBezTo>
                    <a:cubicBezTo>
                      <a:pt x="1489875" y="4584713"/>
                      <a:pt x="2164789" y="4584713"/>
                      <a:pt x="2343315" y="4508513"/>
                    </a:cubicBezTo>
                    <a:cubicBezTo>
                      <a:pt x="2521841" y="4432313"/>
                      <a:pt x="2330252" y="4329988"/>
                      <a:pt x="2395566" y="4090502"/>
                    </a:cubicBezTo>
                    <a:cubicBezTo>
                      <a:pt x="2460880" y="3851016"/>
                      <a:pt x="2617635" y="3258833"/>
                      <a:pt x="2735201" y="3071599"/>
                    </a:cubicBezTo>
                    <a:cubicBezTo>
                      <a:pt x="2852767" y="2884365"/>
                      <a:pt x="3005167" y="2993222"/>
                      <a:pt x="3100961" y="2967096"/>
                    </a:cubicBezTo>
                    <a:cubicBezTo>
                      <a:pt x="3196755" y="2940970"/>
                      <a:pt x="3242475" y="2851708"/>
                      <a:pt x="3309966" y="2914845"/>
                    </a:cubicBezTo>
                    <a:cubicBezTo>
                      <a:pt x="3377457" y="2977982"/>
                      <a:pt x="3377457" y="3075953"/>
                      <a:pt x="3505909" y="3345919"/>
                    </a:cubicBezTo>
                    <a:cubicBezTo>
                      <a:pt x="3634361" y="3615885"/>
                      <a:pt x="3834658" y="4340873"/>
                      <a:pt x="4080675" y="4534639"/>
                    </a:cubicBezTo>
                    <a:cubicBezTo>
                      <a:pt x="4326692" y="4728405"/>
                      <a:pt x="4982012" y="4508513"/>
                      <a:pt x="4982012" y="4508513"/>
                    </a:cubicBezTo>
                    <a:cubicBezTo>
                      <a:pt x="5184486" y="4501982"/>
                      <a:pt x="5284635" y="4549879"/>
                      <a:pt x="5295521" y="4495451"/>
                    </a:cubicBezTo>
                    <a:cubicBezTo>
                      <a:pt x="5306407" y="4441023"/>
                      <a:pt x="5149652" y="4232016"/>
                      <a:pt x="5047326" y="4181942"/>
                    </a:cubicBezTo>
                    <a:cubicBezTo>
                      <a:pt x="4945000" y="4131868"/>
                      <a:pt x="4794777" y="4277736"/>
                      <a:pt x="4681566" y="4195005"/>
                    </a:cubicBezTo>
                    <a:cubicBezTo>
                      <a:pt x="4568355" y="4112274"/>
                      <a:pt x="4485624" y="4177587"/>
                      <a:pt x="4368058" y="3685553"/>
                    </a:cubicBezTo>
                    <a:cubicBezTo>
                      <a:pt x="4250492" y="3193519"/>
                      <a:pt x="3991412" y="1669519"/>
                      <a:pt x="3976172" y="1242799"/>
                    </a:cubicBezTo>
                    <a:cubicBezTo>
                      <a:pt x="3960932" y="816079"/>
                      <a:pt x="4039309" y="1114347"/>
                      <a:pt x="4276618" y="1125233"/>
                    </a:cubicBezTo>
                    <a:cubicBezTo>
                      <a:pt x="4513927" y="1136119"/>
                      <a:pt x="5069098" y="1379959"/>
                      <a:pt x="5400024" y="1308113"/>
                    </a:cubicBezTo>
                    <a:cubicBezTo>
                      <a:pt x="5730950" y="1236267"/>
                      <a:pt x="6068406" y="803016"/>
                      <a:pt x="6262172" y="694159"/>
                    </a:cubicBezTo>
                    <a:cubicBezTo>
                      <a:pt x="6455938" y="585302"/>
                      <a:pt x="6519075" y="720285"/>
                      <a:pt x="6562618" y="654971"/>
                    </a:cubicBezTo>
                    <a:cubicBezTo>
                      <a:pt x="6606161" y="589657"/>
                      <a:pt x="6599629" y="365410"/>
                      <a:pt x="6523429" y="302273"/>
                    </a:cubicBezTo>
                    <a:cubicBezTo>
                      <a:pt x="6447229" y="239136"/>
                      <a:pt x="6170732" y="287034"/>
                      <a:pt x="6105418" y="276148"/>
                    </a:cubicBezTo>
                    <a:cubicBezTo>
                      <a:pt x="6040104" y="265262"/>
                      <a:pt x="6101064" y="273970"/>
                      <a:pt x="6131544" y="236959"/>
                    </a:cubicBezTo>
                    <a:cubicBezTo>
                      <a:pt x="6162024" y="199948"/>
                      <a:pt x="6305715" y="91090"/>
                      <a:pt x="6288298" y="54079"/>
                    </a:cubicBezTo>
                    <a:cubicBezTo>
                      <a:pt x="6270881" y="17068"/>
                      <a:pt x="6088001" y="-22121"/>
                      <a:pt x="6027041" y="14891"/>
                    </a:cubicBezTo>
                    <a:cubicBezTo>
                      <a:pt x="5966081" y="51902"/>
                      <a:pt x="6005270" y="180354"/>
                      <a:pt x="5922538" y="276148"/>
                    </a:cubicBezTo>
                    <a:cubicBezTo>
                      <a:pt x="5839806" y="371942"/>
                      <a:pt x="5689583" y="511279"/>
                      <a:pt x="5530652" y="589656"/>
                    </a:cubicBezTo>
                    <a:cubicBezTo>
                      <a:pt x="5371721" y="668033"/>
                      <a:pt x="5295520" y="779068"/>
                      <a:pt x="4968949" y="746411"/>
                    </a:cubicBezTo>
                    <a:cubicBezTo>
                      <a:pt x="4642378" y="713754"/>
                      <a:pt x="3902150" y="428547"/>
                      <a:pt x="3571224" y="393713"/>
                    </a:cubicBezTo>
                    <a:cubicBezTo>
                      <a:pt x="3240298" y="358879"/>
                      <a:pt x="2983395" y="537405"/>
                      <a:pt x="2983395" y="537405"/>
                    </a:cubicBezTo>
                    <a:lnTo>
                      <a:pt x="2291064" y="694159"/>
                    </a:ln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1815737" y="2194560"/>
                <a:ext cx="5003074" cy="4101737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2596494" y="-52541"/>
              <a:ext cx="1937482" cy="2254808"/>
              <a:chOff x="2248433" y="313002"/>
              <a:chExt cx="2363123" cy="2755633"/>
            </a:xfrm>
          </p:grpSpPr>
          <p:sp>
            <p:nvSpPr>
              <p:cNvPr id="4" name="フリーフォーム 3"/>
              <p:cNvSpPr/>
              <p:nvPr/>
            </p:nvSpPr>
            <p:spPr>
              <a:xfrm rot="19389896">
                <a:off x="2248433" y="548680"/>
                <a:ext cx="2363123" cy="2519955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/楕円 6"/>
              <p:cNvSpPr/>
              <p:nvPr/>
            </p:nvSpPr>
            <p:spPr>
              <a:xfrm>
                <a:off x="3004458" y="122671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3631474" y="124462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84" y="187426"/>
            <a:ext cx="3715178" cy="37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5667922" y="1918941"/>
            <a:ext cx="677586" cy="106041"/>
            <a:chOff x="6635931" y="1658626"/>
            <a:chExt cx="691481" cy="156620"/>
          </a:xfrm>
        </p:grpSpPr>
        <p:sp>
          <p:nvSpPr>
            <p:cNvPr id="18" name="フリーフォーム 17"/>
            <p:cNvSpPr/>
            <p:nvPr/>
          </p:nvSpPr>
          <p:spPr>
            <a:xfrm>
              <a:off x="6635931" y="1658626"/>
              <a:ext cx="235132" cy="156620"/>
            </a:xfrm>
            <a:custGeom>
              <a:avLst/>
              <a:gdLst>
                <a:gd name="connsiteX0" fmla="*/ 0 w 235132"/>
                <a:gd name="connsiteY0" fmla="*/ 143743 h 143743"/>
                <a:gd name="connsiteX1" fmla="*/ 130629 w 235132"/>
                <a:gd name="connsiteY1" fmla="*/ 52 h 143743"/>
                <a:gd name="connsiteX2" fmla="*/ 235132 w 235132"/>
                <a:gd name="connsiteY2" fmla="*/ 130681 h 1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32" h="143743">
                  <a:moveTo>
                    <a:pt x="0" y="143743"/>
                  </a:moveTo>
                  <a:cubicBezTo>
                    <a:pt x="45720" y="72986"/>
                    <a:pt x="91440" y="2229"/>
                    <a:pt x="130629" y="52"/>
                  </a:cubicBezTo>
                  <a:cubicBezTo>
                    <a:pt x="169818" y="-2125"/>
                    <a:pt x="202475" y="64278"/>
                    <a:pt x="235132" y="130681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7092280" y="1658626"/>
              <a:ext cx="235132" cy="156620"/>
            </a:xfrm>
            <a:custGeom>
              <a:avLst/>
              <a:gdLst>
                <a:gd name="connsiteX0" fmla="*/ 0 w 235132"/>
                <a:gd name="connsiteY0" fmla="*/ 143743 h 143743"/>
                <a:gd name="connsiteX1" fmla="*/ 130629 w 235132"/>
                <a:gd name="connsiteY1" fmla="*/ 52 h 143743"/>
                <a:gd name="connsiteX2" fmla="*/ 235132 w 235132"/>
                <a:gd name="connsiteY2" fmla="*/ 130681 h 1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32" h="143743">
                  <a:moveTo>
                    <a:pt x="0" y="143743"/>
                  </a:moveTo>
                  <a:cubicBezTo>
                    <a:pt x="45720" y="72986"/>
                    <a:pt x="91440" y="2229"/>
                    <a:pt x="130629" y="52"/>
                  </a:cubicBezTo>
                  <a:cubicBezTo>
                    <a:pt x="169818" y="-2125"/>
                    <a:pt x="202475" y="64278"/>
                    <a:pt x="235132" y="130681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11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9371"/>
            <a:ext cx="2848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5633"/>
            <a:ext cx="2848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76" y="4193704"/>
            <a:ext cx="2848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081754" y="984045"/>
            <a:ext cx="3446964" cy="4680520"/>
            <a:chOff x="1752211" y="-52541"/>
            <a:chExt cx="4427666" cy="6162314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1752211" y="1495304"/>
              <a:ext cx="4427666" cy="4614469"/>
              <a:chOff x="1368470" y="2124950"/>
              <a:chExt cx="5672843" cy="4614469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1368470" y="2124950"/>
                <a:ext cx="5672843" cy="4614469"/>
              </a:xfrm>
              <a:custGeom>
                <a:avLst/>
                <a:gdLst>
                  <a:gd name="connsiteX0" fmla="*/ 2343315 w 6589581"/>
                  <a:gd name="connsiteY0" fmla="*/ 707222 h 4614469"/>
                  <a:gd name="connsiteX1" fmla="*/ 1324412 w 6589581"/>
                  <a:gd name="connsiteY1" fmla="*/ 890102 h 4614469"/>
                  <a:gd name="connsiteX2" fmla="*/ 305509 w 6589581"/>
                  <a:gd name="connsiteY2" fmla="*/ 367588 h 4614469"/>
                  <a:gd name="connsiteX3" fmla="*/ 135692 w 6589581"/>
                  <a:gd name="connsiteY3" fmla="*/ 524342 h 4614469"/>
                  <a:gd name="connsiteX4" fmla="*/ 383886 w 6589581"/>
                  <a:gd name="connsiteY4" fmla="*/ 628845 h 4614469"/>
                  <a:gd name="connsiteX5" fmla="*/ 5064 w 6589581"/>
                  <a:gd name="connsiteY5" fmla="*/ 877039 h 4614469"/>
                  <a:gd name="connsiteX6" fmla="*/ 187944 w 6589581"/>
                  <a:gd name="connsiteY6" fmla="*/ 1151359 h 4614469"/>
                  <a:gd name="connsiteX7" fmla="*/ 501452 w 6589581"/>
                  <a:gd name="connsiteY7" fmla="*/ 1046856 h 4614469"/>
                  <a:gd name="connsiteX8" fmla="*/ 1141532 w 6589581"/>
                  <a:gd name="connsiteY8" fmla="*/ 1360365 h 4614469"/>
                  <a:gd name="connsiteX9" fmla="*/ 1846926 w 6589581"/>
                  <a:gd name="connsiteY9" fmla="*/ 1373428 h 4614469"/>
                  <a:gd name="connsiteX10" fmla="*/ 1833864 w 6589581"/>
                  <a:gd name="connsiteY10" fmla="*/ 2261702 h 4614469"/>
                  <a:gd name="connsiteX11" fmla="*/ 1807738 w 6589581"/>
                  <a:gd name="connsiteY11" fmla="*/ 4103565 h 4614469"/>
                  <a:gd name="connsiteX12" fmla="*/ 1350538 w 6589581"/>
                  <a:gd name="connsiteY12" fmla="*/ 4286445 h 4614469"/>
                  <a:gd name="connsiteX13" fmla="*/ 1324412 w 6589581"/>
                  <a:gd name="connsiteY13" fmla="*/ 4547702 h 4614469"/>
                  <a:gd name="connsiteX14" fmla="*/ 2343315 w 6589581"/>
                  <a:gd name="connsiteY14" fmla="*/ 4508513 h 4614469"/>
                  <a:gd name="connsiteX15" fmla="*/ 2395566 w 6589581"/>
                  <a:gd name="connsiteY15" fmla="*/ 4090502 h 4614469"/>
                  <a:gd name="connsiteX16" fmla="*/ 2735201 w 6589581"/>
                  <a:gd name="connsiteY16" fmla="*/ 3071599 h 4614469"/>
                  <a:gd name="connsiteX17" fmla="*/ 3100961 w 6589581"/>
                  <a:gd name="connsiteY17" fmla="*/ 2967096 h 4614469"/>
                  <a:gd name="connsiteX18" fmla="*/ 3309966 w 6589581"/>
                  <a:gd name="connsiteY18" fmla="*/ 2914845 h 4614469"/>
                  <a:gd name="connsiteX19" fmla="*/ 3505909 w 6589581"/>
                  <a:gd name="connsiteY19" fmla="*/ 3345919 h 4614469"/>
                  <a:gd name="connsiteX20" fmla="*/ 4080675 w 6589581"/>
                  <a:gd name="connsiteY20" fmla="*/ 4534639 h 4614469"/>
                  <a:gd name="connsiteX21" fmla="*/ 4982012 w 6589581"/>
                  <a:gd name="connsiteY21" fmla="*/ 4508513 h 4614469"/>
                  <a:gd name="connsiteX22" fmla="*/ 5295521 w 6589581"/>
                  <a:gd name="connsiteY22" fmla="*/ 4495451 h 4614469"/>
                  <a:gd name="connsiteX23" fmla="*/ 5047326 w 6589581"/>
                  <a:gd name="connsiteY23" fmla="*/ 4181942 h 4614469"/>
                  <a:gd name="connsiteX24" fmla="*/ 4681566 w 6589581"/>
                  <a:gd name="connsiteY24" fmla="*/ 4195005 h 4614469"/>
                  <a:gd name="connsiteX25" fmla="*/ 4368058 w 6589581"/>
                  <a:gd name="connsiteY25" fmla="*/ 3685553 h 4614469"/>
                  <a:gd name="connsiteX26" fmla="*/ 3976172 w 6589581"/>
                  <a:gd name="connsiteY26" fmla="*/ 1242799 h 4614469"/>
                  <a:gd name="connsiteX27" fmla="*/ 4276618 w 6589581"/>
                  <a:gd name="connsiteY27" fmla="*/ 1125233 h 4614469"/>
                  <a:gd name="connsiteX28" fmla="*/ 5400024 w 6589581"/>
                  <a:gd name="connsiteY28" fmla="*/ 1308113 h 4614469"/>
                  <a:gd name="connsiteX29" fmla="*/ 6262172 w 6589581"/>
                  <a:gd name="connsiteY29" fmla="*/ 694159 h 4614469"/>
                  <a:gd name="connsiteX30" fmla="*/ 6562618 w 6589581"/>
                  <a:gd name="connsiteY30" fmla="*/ 654971 h 4614469"/>
                  <a:gd name="connsiteX31" fmla="*/ 6523429 w 6589581"/>
                  <a:gd name="connsiteY31" fmla="*/ 302273 h 4614469"/>
                  <a:gd name="connsiteX32" fmla="*/ 6105418 w 6589581"/>
                  <a:gd name="connsiteY32" fmla="*/ 276148 h 4614469"/>
                  <a:gd name="connsiteX33" fmla="*/ 6131544 w 6589581"/>
                  <a:gd name="connsiteY33" fmla="*/ 236959 h 4614469"/>
                  <a:gd name="connsiteX34" fmla="*/ 6288298 w 6589581"/>
                  <a:gd name="connsiteY34" fmla="*/ 54079 h 4614469"/>
                  <a:gd name="connsiteX35" fmla="*/ 6027041 w 6589581"/>
                  <a:gd name="connsiteY35" fmla="*/ 14891 h 4614469"/>
                  <a:gd name="connsiteX36" fmla="*/ 5922538 w 6589581"/>
                  <a:gd name="connsiteY36" fmla="*/ 276148 h 4614469"/>
                  <a:gd name="connsiteX37" fmla="*/ 5530652 w 6589581"/>
                  <a:gd name="connsiteY37" fmla="*/ 589656 h 4614469"/>
                  <a:gd name="connsiteX38" fmla="*/ 4968949 w 6589581"/>
                  <a:gd name="connsiteY38" fmla="*/ 746411 h 4614469"/>
                  <a:gd name="connsiteX39" fmla="*/ 3571224 w 6589581"/>
                  <a:gd name="connsiteY39" fmla="*/ 393713 h 4614469"/>
                  <a:gd name="connsiteX40" fmla="*/ 2983395 w 6589581"/>
                  <a:gd name="connsiteY40" fmla="*/ 537405 h 4614469"/>
                  <a:gd name="connsiteX41" fmla="*/ 2291064 w 6589581"/>
                  <a:gd name="connsiteY41" fmla="*/ 694159 h 46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581" h="4614469">
                    <a:moveTo>
                      <a:pt x="2343315" y="707222"/>
                    </a:moveTo>
                    <a:cubicBezTo>
                      <a:pt x="2003680" y="826965"/>
                      <a:pt x="1664046" y="946708"/>
                      <a:pt x="1324412" y="890102"/>
                    </a:cubicBezTo>
                    <a:cubicBezTo>
                      <a:pt x="984778" y="833496"/>
                      <a:pt x="503629" y="428548"/>
                      <a:pt x="305509" y="367588"/>
                    </a:cubicBezTo>
                    <a:cubicBezTo>
                      <a:pt x="107389" y="306628"/>
                      <a:pt x="122629" y="480799"/>
                      <a:pt x="135692" y="524342"/>
                    </a:cubicBezTo>
                    <a:cubicBezTo>
                      <a:pt x="148755" y="567885"/>
                      <a:pt x="405657" y="570062"/>
                      <a:pt x="383886" y="628845"/>
                    </a:cubicBezTo>
                    <a:cubicBezTo>
                      <a:pt x="362115" y="687628"/>
                      <a:pt x="37721" y="789953"/>
                      <a:pt x="5064" y="877039"/>
                    </a:cubicBezTo>
                    <a:cubicBezTo>
                      <a:pt x="-27593" y="964125"/>
                      <a:pt x="105213" y="1123056"/>
                      <a:pt x="187944" y="1151359"/>
                    </a:cubicBezTo>
                    <a:cubicBezTo>
                      <a:pt x="270675" y="1179662"/>
                      <a:pt x="342521" y="1012022"/>
                      <a:pt x="501452" y="1046856"/>
                    </a:cubicBezTo>
                    <a:cubicBezTo>
                      <a:pt x="660383" y="1081690"/>
                      <a:pt x="917286" y="1305936"/>
                      <a:pt x="1141532" y="1360365"/>
                    </a:cubicBezTo>
                    <a:cubicBezTo>
                      <a:pt x="1365778" y="1414794"/>
                      <a:pt x="1731537" y="1223205"/>
                      <a:pt x="1846926" y="1373428"/>
                    </a:cubicBezTo>
                    <a:cubicBezTo>
                      <a:pt x="1962315" y="1523651"/>
                      <a:pt x="1840395" y="1806679"/>
                      <a:pt x="1833864" y="2261702"/>
                    </a:cubicBezTo>
                    <a:cubicBezTo>
                      <a:pt x="1827333" y="2716725"/>
                      <a:pt x="1888292" y="3766108"/>
                      <a:pt x="1807738" y="4103565"/>
                    </a:cubicBezTo>
                    <a:cubicBezTo>
                      <a:pt x="1727184" y="4441022"/>
                      <a:pt x="1431092" y="4212422"/>
                      <a:pt x="1350538" y="4286445"/>
                    </a:cubicBezTo>
                    <a:cubicBezTo>
                      <a:pt x="1269984" y="4360468"/>
                      <a:pt x="1158949" y="4510691"/>
                      <a:pt x="1324412" y="4547702"/>
                    </a:cubicBezTo>
                    <a:cubicBezTo>
                      <a:pt x="1489875" y="4584713"/>
                      <a:pt x="2164789" y="4584713"/>
                      <a:pt x="2343315" y="4508513"/>
                    </a:cubicBezTo>
                    <a:cubicBezTo>
                      <a:pt x="2521841" y="4432313"/>
                      <a:pt x="2330252" y="4329988"/>
                      <a:pt x="2395566" y="4090502"/>
                    </a:cubicBezTo>
                    <a:cubicBezTo>
                      <a:pt x="2460880" y="3851016"/>
                      <a:pt x="2617635" y="3258833"/>
                      <a:pt x="2735201" y="3071599"/>
                    </a:cubicBezTo>
                    <a:cubicBezTo>
                      <a:pt x="2852767" y="2884365"/>
                      <a:pt x="3005167" y="2993222"/>
                      <a:pt x="3100961" y="2967096"/>
                    </a:cubicBezTo>
                    <a:cubicBezTo>
                      <a:pt x="3196755" y="2940970"/>
                      <a:pt x="3242475" y="2851708"/>
                      <a:pt x="3309966" y="2914845"/>
                    </a:cubicBezTo>
                    <a:cubicBezTo>
                      <a:pt x="3377457" y="2977982"/>
                      <a:pt x="3377457" y="3075953"/>
                      <a:pt x="3505909" y="3345919"/>
                    </a:cubicBezTo>
                    <a:cubicBezTo>
                      <a:pt x="3634361" y="3615885"/>
                      <a:pt x="3834658" y="4340873"/>
                      <a:pt x="4080675" y="4534639"/>
                    </a:cubicBezTo>
                    <a:cubicBezTo>
                      <a:pt x="4326692" y="4728405"/>
                      <a:pt x="4982012" y="4508513"/>
                      <a:pt x="4982012" y="4508513"/>
                    </a:cubicBezTo>
                    <a:cubicBezTo>
                      <a:pt x="5184486" y="4501982"/>
                      <a:pt x="5284635" y="4549879"/>
                      <a:pt x="5295521" y="4495451"/>
                    </a:cubicBezTo>
                    <a:cubicBezTo>
                      <a:pt x="5306407" y="4441023"/>
                      <a:pt x="5149652" y="4232016"/>
                      <a:pt x="5047326" y="4181942"/>
                    </a:cubicBezTo>
                    <a:cubicBezTo>
                      <a:pt x="4945000" y="4131868"/>
                      <a:pt x="4794777" y="4277736"/>
                      <a:pt x="4681566" y="4195005"/>
                    </a:cubicBezTo>
                    <a:cubicBezTo>
                      <a:pt x="4568355" y="4112274"/>
                      <a:pt x="4485624" y="4177587"/>
                      <a:pt x="4368058" y="3685553"/>
                    </a:cubicBezTo>
                    <a:cubicBezTo>
                      <a:pt x="4250492" y="3193519"/>
                      <a:pt x="3991412" y="1669519"/>
                      <a:pt x="3976172" y="1242799"/>
                    </a:cubicBezTo>
                    <a:cubicBezTo>
                      <a:pt x="3960932" y="816079"/>
                      <a:pt x="4039309" y="1114347"/>
                      <a:pt x="4276618" y="1125233"/>
                    </a:cubicBezTo>
                    <a:cubicBezTo>
                      <a:pt x="4513927" y="1136119"/>
                      <a:pt x="5069098" y="1379959"/>
                      <a:pt x="5400024" y="1308113"/>
                    </a:cubicBezTo>
                    <a:cubicBezTo>
                      <a:pt x="5730950" y="1236267"/>
                      <a:pt x="6068406" y="803016"/>
                      <a:pt x="6262172" y="694159"/>
                    </a:cubicBezTo>
                    <a:cubicBezTo>
                      <a:pt x="6455938" y="585302"/>
                      <a:pt x="6519075" y="720285"/>
                      <a:pt x="6562618" y="654971"/>
                    </a:cubicBezTo>
                    <a:cubicBezTo>
                      <a:pt x="6606161" y="589657"/>
                      <a:pt x="6599629" y="365410"/>
                      <a:pt x="6523429" y="302273"/>
                    </a:cubicBezTo>
                    <a:cubicBezTo>
                      <a:pt x="6447229" y="239136"/>
                      <a:pt x="6170732" y="287034"/>
                      <a:pt x="6105418" y="276148"/>
                    </a:cubicBezTo>
                    <a:cubicBezTo>
                      <a:pt x="6040104" y="265262"/>
                      <a:pt x="6101064" y="273970"/>
                      <a:pt x="6131544" y="236959"/>
                    </a:cubicBezTo>
                    <a:cubicBezTo>
                      <a:pt x="6162024" y="199948"/>
                      <a:pt x="6305715" y="91090"/>
                      <a:pt x="6288298" y="54079"/>
                    </a:cubicBezTo>
                    <a:cubicBezTo>
                      <a:pt x="6270881" y="17068"/>
                      <a:pt x="6088001" y="-22121"/>
                      <a:pt x="6027041" y="14891"/>
                    </a:cubicBezTo>
                    <a:cubicBezTo>
                      <a:pt x="5966081" y="51902"/>
                      <a:pt x="6005270" y="180354"/>
                      <a:pt x="5922538" y="276148"/>
                    </a:cubicBezTo>
                    <a:cubicBezTo>
                      <a:pt x="5839806" y="371942"/>
                      <a:pt x="5689583" y="511279"/>
                      <a:pt x="5530652" y="589656"/>
                    </a:cubicBezTo>
                    <a:cubicBezTo>
                      <a:pt x="5371721" y="668033"/>
                      <a:pt x="5295520" y="779068"/>
                      <a:pt x="4968949" y="746411"/>
                    </a:cubicBezTo>
                    <a:cubicBezTo>
                      <a:pt x="4642378" y="713754"/>
                      <a:pt x="3902150" y="428547"/>
                      <a:pt x="3571224" y="393713"/>
                    </a:cubicBezTo>
                    <a:cubicBezTo>
                      <a:pt x="3240298" y="358879"/>
                      <a:pt x="2983395" y="537405"/>
                      <a:pt x="2983395" y="537405"/>
                    </a:cubicBezTo>
                    <a:lnTo>
                      <a:pt x="2291064" y="694159"/>
                    </a:ln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1815737" y="2194560"/>
                <a:ext cx="5003074" cy="4101737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2596494" y="-52541"/>
              <a:ext cx="1937482" cy="2254808"/>
              <a:chOff x="2248433" y="313002"/>
              <a:chExt cx="2363123" cy="2755633"/>
            </a:xfrm>
          </p:grpSpPr>
          <p:sp>
            <p:nvSpPr>
              <p:cNvPr id="10" name="フリーフォーム 9"/>
              <p:cNvSpPr/>
              <p:nvPr/>
            </p:nvSpPr>
            <p:spPr>
              <a:xfrm rot="19389896">
                <a:off x="2248433" y="548680"/>
                <a:ext cx="2363123" cy="2519955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3004458" y="122671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3631474" y="124462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0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" y="3000269"/>
            <a:ext cx="2848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5599570" y="613810"/>
            <a:ext cx="1921745" cy="2179857"/>
            <a:chOff x="4686879" y="530581"/>
            <a:chExt cx="2176935" cy="2944378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4686879" y="530581"/>
              <a:ext cx="2176935" cy="2944378"/>
              <a:chOff x="2248433" y="313002"/>
              <a:chExt cx="2363123" cy="2755630"/>
            </a:xfrm>
          </p:grpSpPr>
          <p:sp>
            <p:nvSpPr>
              <p:cNvPr id="25" name="フリーフォーム 24"/>
              <p:cNvSpPr/>
              <p:nvPr/>
            </p:nvSpPr>
            <p:spPr>
              <a:xfrm rot="19389896">
                <a:off x="2248433" y="548676"/>
                <a:ext cx="2363123" cy="2519956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フリーフォーム 22"/>
            <p:cNvSpPr/>
            <p:nvPr/>
          </p:nvSpPr>
          <p:spPr>
            <a:xfrm>
              <a:off x="5003074" y="1698171"/>
              <a:ext cx="496389" cy="302897"/>
            </a:xfrm>
            <a:custGeom>
              <a:avLst/>
              <a:gdLst>
                <a:gd name="connsiteX0" fmla="*/ 0 w 496389"/>
                <a:gd name="connsiteY0" fmla="*/ 117566 h 302897"/>
                <a:gd name="connsiteX1" fmla="*/ 182880 w 496389"/>
                <a:gd name="connsiteY1" fmla="*/ 300446 h 302897"/>
                <a:gd name="connsiteX2" fmla="*/ 496389 w 496389"/>
                <a:gd name="connsiteY2" fmla="*/ 0 h 30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389" h="302897">
                  <a:moveTo>
                    <a:pt x="0" y="117566"/>
                  </a:moveTo>
                  <a:cubicBezTo>
                    <a:pt x="50074" y="218803"/>
                    <a:pt x="100149" y="320040"/>
                    <a:pt x="182880" y="300446"/>
                  </a:cubicBezTo>
                  <a:cubicBezTo>
                    <a:pt x="265611" y="280852"/>
                    <a:pt x="381000" y="140426"/>
                    <a:pt x="49638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5969726" y="1658983"/>
              <a:ext cx="522514" cy="354702"/>
            </a:xfrm>
            <a:custGeom>
              <a:avLst/>
              <a:gdLst>
                <a:gd name="connsiteX0" fmla="*/ 0 w 522514"/>
                <a:gd name="connsiteY0" fmla="*/ 0 h 354702"/>
                <a:gd name="connsiteX1" fmla="*/ 326571 w 522514"/>
                <a:gd name="connsiteY1" fmla="*/ 352697 h 354702"/>
                <a:gd name="connsiteX2" fmla="*/ 522514 w 522514"/>
                <a:gd name="connsiteY2" fmla="*/ 117566 h 35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354702">
                  <a:moveTo>
                    <a:pt x="0" y="0"/>
                  </a:moveTo>
                  <a:cubicBezTo>
                    <a:pt x="119742" y="166551"/>
                    <a:pt x="239485" y="333103"/>
                    <a:pt x="326571" y="352697"/>
                  </a:cubicBezTo>
                  <a:cubicBezTo>
                    <a:pt x="413657" y="372291"/>
                    <a:pt x="468085" y="244928"/>
                    <a:pt x="522514" y="1175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7" name="Picture 3" descr="C:\Users\mikiya tsurumi\AppData\Local\Microsoft\Windows\Temporary Internet Files\Content.IE5\EWH51721\MC900349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33" y="-59681"/>
            <a:ext cx="2387613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mikiya tsurumi\AppData\Local\Microsoft\Windows\Temporary Internet Files\Content.IE5\EWH51721\MC900349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47" y="1113493"/>
            <a:ext cx="2387613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mikiya tsurumi\AppData\Local\Microsoft\Windows\Temporary Internet Files\Content.IE5\EWH51721\MC900349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3" y="3017663"/>
            <a:ext cx="2387613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mikiya tsurumi\AppData\Local\Microsoft\Windows\Temporary Internet Files\Content.IE5\EWH51721\MC900349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87" y="3883079"/>
            <a:ext cx="2387613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2963 C -0.01077 0.00649 -0.04827 -0.01597 -0.06111 -0.01597 C -0.14393 -0.01597 -0.22917 0.3426 -0.22917 0.70116 C -0.22917 0.52037 -0.2717 0.3426 -0.31198 0.3426 C -0.35452 0.3426 -0.39479 0.52315 -0.39479 0.70116 C -0.39479 0.61204 -0.41615 0.52037 -0.43733 0.52037 C -0.45868 0.52037 -0.48004 0.6095 -0.48004 0.70116 C -0.48004 0.65533 -0.49063 0.61204 -0.50122 0.61204 C -0.51198 0.61204 -0.52257 0.65787 -0.52257 0.70116 C -0.52257 0.67778 -0.52813 0.65533 -0.53316 0.65533 C -0.53594 0.65533 -0.54393 0.67848 -0.54393 0.70116 C -0.54393 0.68982 -0.5467 0.67778 -0.54948 0.67778 C -0.54948 0.67524 -0.55504 0.68912 -0.55504 0.70116 C -0.55504 0.69514 -0.55504 0.68982 -0.55781 0.68982 C -0.55781 0.69237 -0.56059 0.69584 -0.56059 0.70116 C -0.56059 0.69838 -0.56059 0.69514 -0.56059 0.69237 C -0.56337 0.69237 -0.56337 0.69514 -0.56337 0.69838 C -0.56615 0.69838 -0.56615 0.69584 -0.56615 0.69237 C -0.56875 0.69237 -0.56875 0.69514 -0.56875 0.69838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3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/>
          <p:nvPr/>
        </p:nvSpPr>
        <p:spPr>
          <a:xfrm>
            <a:off x="-1548680" y="3804492"/>
            <a:ext cx="5870412" cy="6645114"/>
          </a:xfrm>
          <a:custGeom>
            <a:avLst/>
            <a:gdLst>
              <a:gd name="connsiteX0" fmla="*/ 2520716 w 4258002"/>
              <a:gd name="connsiteY0" fmla="*/ 379961 h 6490264"/>
              <a:gd name="connsiteX1" fmla="*/ 3892316 w 4258002"/>
              <a:gd name="connsiteY1" fmla="*/ 460644 h 6490264"/>
              <a:gd name="connsiteX2" fmla="*/ 4255386 w 4258002"/>
              <a:gd name="connsiteY2" fmla="*/ 877502 h 6490264"/>
              <a:gd name="connsiteX3" fmla="*/ 3771292 w 4258002"/>
              <a:gd name="connsiteY3" fmla="*/ 1388491 h 6490264"/>
              <a:gd name="connsiteX4" fmla="*/ 3663716 w 4258002"/>
              <a:gd name="connsiteY4" fmla="*/ 2316338 h 6490264"/>
              <a:gd name="connsiteX5" fmla="*/ 3300645 w 4258002"/>
              <a:gd name="connsiteY5" fmla="*/ 3163502 h 6490264"/>
              <a:gd name="connsiteX6" fmla="*/ 3045151 w 4258002"/>
              <a:gd name="connsiteY6" fmla="*/ 4091349 h 6490264"/>
              <a:gd name="connsiteX7" fmla="*/ 1377716 w 4258002"/>
              <a:gd name="connsiteY7" fmla="*/ 4427526 h 6490264"/>
              <a:gd name="connsiteX8" fmla="*/ 1054986 w 4258002"/>
              <a:gd name="connsiteY8" fmla="*/ 6135302 h 6490264"/>
              <a:gd name="connsiteX9" fmla="*/ 301951 w 4258002"/>
              <a:gd name="connsiteY9" fmla="*/ 6310114 h 6490264"/>
              <a:gd name="connsiteX10" fmla="*/ 6116 w 4258002"/>
              <a:gd name="connsiteY10" fmla="*/ 4051008 h 6490264"/>
              <a:gd name="connsiteX11" fmla="*/ 127139 w 4258002"/>
              <a:gd name="connsiteY11" fmla="*/ 1886032 h 6490264"/>
              <a:gd name="connsiteX12" fmla="*/ 422975 w 4258002"/>
              <a:gd name="connsiteY12" fmla="*/ 823714 h 6490264"/>
              <a:gd name="connsiteX13" fmla="*/ 1149116 w 4258002"/>
              <a:gd name="connsiteY13" fmla="*/ 272385 h 6490264"/>
              <a:gd name="connsiteX14" fmla="*/ 2345904 w 4258002"/>
              <a:gd name="connsiteY14" fmla="*/ 3444 h 6490264"/>
              <a:gd name="connsiteX15" fmla="*/ 2520716 w 4258002"/>
              <a:gd name="connsiteY15" fmla="*/ 447197 h 649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58002" h="6490264">
                <a:moveTo>
                  <a:pt x="2520716" y="379961"/>
                </a:moveTo>
                <a:cubicBezTo>
                  <a:pt x="3061960" y="378841"/>
                  <a:pt x="3603204" y="377721"/>
                  <a:pt x="3892316" y="460644"/>
                </a:cubicBezTo>
                <a:cubicBezTo>
                  <a:pt x="4181428" y="543567"/>
                  <a:pt x="4275557" y="722861"/>
                  <a:pt x="4255386" y="877502"/>
                </a:cubicBezTo>
                <a:cubicBezTo>
                  <a:pt x="4235215" y="1032143"/>
                  <a:pt x="3869904" y="1148685"/>
                  <a:pt x="3771292" y="1388491"/>
                </a:cubicBezTo>
                <a:cubicBezTo>
                  <a:pt x="3672680" y="1628297"/>
                  <a:pt x="3742157" y="2020503"/>
                  <a:pt x="3663716" y="2316338"/>
                </a:cubicBezTo>
                <a:cubicBezTo>
                  <a:pt x="3585275" y="2612173"/>
                  <a:pt x="3403739" y="2867667"/>
                  <a:pt x="3300645" y="3163502"/>
                </a:cubicBezTo>
                <a:cubicBezTo>
                  <a:pt x="3197551" y="3459337"/>
                  <a:pt x="3365639" y="3880678"/>
                  <a:pt x="3045151" y="4091349"/>
                </a:cubicBezTo>
                <a:cubicBezTo>
                  <a:pt x="2724663" y="4302020"/>
                  <a:pt x="1709410" y="4086867"/>
                  <a:pt x="1377716" y="4427526"/>
                </a:cubicBezTo>
                <a:cubicBezTo>
                  <a:pt x="1046022" y="4768185"/>
                  <a:pt x="1234280" y="5821537"/>
                  <a:pt x="1054986" y="6135302"/>
                </a:cubicBezTo>
                <a:cubicBezTo>
                  <a:pt x="875692" y="6449067"/>
                  <a:pt x="476763" y="6657496"/>
                  <a:pt x="301951" y="6310114"/>
                </a:cubicBezTo>
                <a:cubicBezTo>
                  <a:pt x="127139" y="5962732"/>
                  <a:pt x="35251" y="4788355"/>
                  <a:pt x="6116" y="4051008"/>
                </a:cubicBezTo>
                <a:cubicBezTo>
                  <a:pt x="-23019" y="3313661"/>
                  <a:pt x="57663" y="2423914"/>
                  <a:pt x="127139" y="1886032"/>
                </a:cubicBezTo>
                <a:cubicBezTo>
                  <a:pt x="196615" y="1348150"/>
                  <a:pt x="252645" y="1092655"/>
                  <a:pt x="422975" y="823714"/>
                </a:cubicBezTo>
                <a:cubicBezTo>
                  <a:pt x="593305" y="554773"/>
                  <a:pt x="828628" y="409097"/>
                  <a:pt x="1149116" y="272385"/>
                </a:cubicBezTo>
                <a:cubicBezTo>
                  <a:pt x="1469604" y="135673"/>
                  <a:pt x="2117304" y="-25691"/>
                  <a:pt x="2345904" y="3444"/>
                </a:cubicBezTo>
                <a:cubicBezTo>
                  <a:pt x="2574504" y="32579"/>
                  <a:pt x="2547610" y="239888"/>
                  <a:pt x="2520716" y="447197"/>
                </a:cubicBezTo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4755105" y="3982962"/>
            <a:ext cx="7919546" cy="5750076"/>
          </a:xfrm>
          <a:custGeom>
            <a:avLst/>
            <a:gdLst>
              <a:gd name="connsiteX0" fmla="*/ 3713185 w 7919546"/>
              <a:gd name="connsiteY0" fmla="*/ 153396 h 7478268"/>
              <a:gd name="connsiteX1" fmla="*/ 6051437 w 7919546"/>
              <a:gd name="connsiteY1" fmla="*/ 610596 h 7478268"/>
              <a:gd name="connsiteX2" fmla="*/ 6508637 w 7919546"/>
              <a:gd name="connsiteY2" fmla="*/ 1198424 h 7478268"/>
              <a:gd name="connsiteX3" fmla="*/ 7318534 w 7919546"/>
              <a:gd name="connsiteY3" fmla="*/ 2060573 h 7478268"/>
              <a:gd name="connsiteX4" fmla="*/ 7266283 w 7919546"/>
              <a:gd name="connsiteY4" fmla="*/ 2857407 h 7478268"/>
              <a:gd name="connsiteX5" fmla="*/ 7867174 w 7919546"/>
              <a:gd name="connsiteY5" fmla="*/ 4059190 h 7478268"/>
              <a:gd name="connsiteX6" fmla="*/ 7827985 w 7919546"/>
              <a:gd name="connsiteY6" fmla="*/ 5221784 h 7478268"/>
              <a:gd name="connsiteX7" fmla="*/ 7331597 w 7919546"/>
              <a:gd name="connsiteY7" fmla="*/ 5822676 h 7478268"/>
              <a:gd name="connsiteX8" fmla="*/ 6652328 w 7919546"/>
              <a:gd name="connsiteY8" fmla="*/ 7285716 h 7478268"/>
              <a:gd name="connsiteX9" fmla="*/ 4065883 w 7919546"/>
              <a:gd name="connsiteY9" fmla="*/ 7155087 h 7478268"/>
              <a:gd name="connsiteX10" fmla="*/ 225403 w 7919546"/>
              <a:gd name="connsiteY10" fmla="*/ 7050584 h 7478268"/>
              <a:gd name="connsiteX11" fmla="*/ 512785 w 7919546"/>
              <a:gd name="connsiteY11" fmla="*/ 1642562 h 7478268"/>
              <a:gd name="connsiteX12" fmla="*/ 1022237 w 7919546"/>
              <a:gd name="connsiteY12" fmla="*/ 140333 h 7478268"/>
              <a:gd name="connsiteX13" fmla="*/ 2968603 w 7919546"/>
              <a:gd name="connsiteY13" fmla="*/ 75019 h 7478268"/>
              <a:gd name="connsiteX14" fmla="*/ 3869940 w 7919546"/>
              <a:gd name="connsiteY14" fmla="*/ 231773 h 747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9546" h="7478268">
                <a:moveTo>
                  <a:pt x="3713185" y="153396"/>
                </a:moveTo>
                <a:cubicBezTo>
                  <a:pt x="4649356" y="294910"/>
                  <a:pt x="5585528" y="436425"/>
                  <a:pt x="6051437" y="610596"/>
                </a:cubicBezTo>
                <a:cubicBezTo>
                  <a:pt x="6517346" y="784767"/>
                  <a:pt x="6297454" y="956761"/>
                  <a:pt x="6508637" y="1198424"/>
                </a:cubicBezTo>
                <a:cubicBezTo>
                  <a:pt x="6719820" y="1440087"/>
                  <a:pt x="7192260" y="1784076"/>
                  <a:pt x="7318534" y="2060573"/>
                </a:cubicBezTo>
                <a:cubicBezTo>
                  <a:pt x="7444808" y="2337070"/>
                  <a:pt x="7174843" y="2524304"/>
                  <a:pt x="7266283" y="2857407"/>
                </a:cubicBezTo>
                <a:cubicBezTo>
                  <a:pt x="7357723" y="3190510"/>
                  <a:pt x="7773557" y="3665127"/>
                  <a:pt x="7867174" y="4059190"/>
                </a:cubicBezTo>
                <a:cubicBezTo>
                  <a:pt x="7960791" y="4453253"/>
                  <a:pt x="7917248" y="4927870"/>
                  <a:pt x="7827985" y="5221784"/>
                </a:cubicBezTo>
                <a:cubicBezTo>
                  <a:pt x="7738722" y="5515698"/>
                  <a:pt x="7527540" y="5478687"/>
                  <a:pt x="7331597" y="5822676"/>
                </a:cubicBezTo>
                <a:cubicBezTo>
                  <a:pt x="7135654" y="6166665"/>
                  <a:pt x="7196614" y="7063648"/>
                  <a:pt x="6652328" y="7285716"/>
                </a:cubicBezTo>
                <a:cubicBezTo>
                  <a:pt x="6108042" y="7507784"/>
                  <a:pt x="4065883" y="7155087"/>
                  <a:pt x="4065883" y="7155087"/>
                </a:cubicBezTo>
                <a:cubicBezTo>
                  <a:pt x="2994729" y="7115898"/>
                  <a:pt x="817586" y="7969338"/>
                  <a:pt x="225403" y="7050584"/>
                </a:cubicBezTo>
                <a:cubicBezTo>
                  <a:pt x="-366780" y="6131830"/>
                  <a:pt x="379979" y="2794271"/>
                  <a:pt x="512785" y="1642562"/>
                </a:cubicBezTo>
                <a:cubicBezTo>
                  <a:pt x="645591" y="490854"/>
                  <a:pt x="612934" y="401590"/>
                  <a:pt x="1022237" y="140333"/>
                </a:cubicBezTo>
                <a:cubicBezTo>
                  <a:pt x="1431540" y="-120924"/>
                  <a:pt x="2493986" y="59779"/>
                  <a:pt x="2968603" y="75019"/>
                </a:cubicBezTo>
                <a:cubicBezTo>
                  <a:pt x="3443220" y="90259"/>
                  <a:pt x="3869940" y="231773"/>
                  <a:pt x="3869940" y="231773"/>
                </a:cubicBezTo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51" y="1196752"/>
            <a:ext cx="3779912" cy="33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6696610" y="2790045"/>
            <a:ext cx="677586" cy="106041"/>
            <a:chOff x="6635931" y="1658626"/>
            <a:chExt cx="691481" cy="156620"/>
          </a:xfrm>
        </p:grpSpPr>
        <p:sp>
          <p:nvSpPr>
            <p:cNvPr id="13" name="フリーフォーム 12"/>
            <p:cNvSpPr/>
            <p:nvPr/>
          </p:nvSpPr>
          <p:spPr>
            <a:xfrm>
              <a:off x="6635931" y="1658626"/>
              <a:ext cx="235132" cy="156620"/>
            </a:xfrm>
            <a:custGeom>
              <a:avLst/>
              <a:gdLst>
                <a:gd name="connsiteX0" fmla="*/ 0 w 235132"/>
                <a:gd name="connsiteY0" fmla="*/ 143743 h 143743"/>
                <a:gd name="connsiteX1" fmla="*/ 130629 w 235132"/>
                <a:gd name="connsiteY1" fmla="*/ 52 h 143743"/>
                <a:gd name="connsiteX2" fmla="*/ 235132 w 235132"/>
                <a:gd name="connsiteY2" fmla="*/ 130681 h 1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32" h="143743">
                  <a:moveTo>
                    <a:pt x="0" y="143743"/>
                  </a:moveTo>
                  <a:cubicBezTo>
                    <a:pt x="45720" y="72986"/>
                    <a:pt x="91440" y="2229"/>
                    <a:pt x="130629" y="52"/>
                  </a:cubicBezTo>
                  <a:cubicBezTo>
                    <a:pt x="169818" y="-2125"/>
                    <a:pt x="202475" y="64278"/>
                    <a:pt x="235132" y="130681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7092280" y="1658626"/>
              <a:ext cx="235132" cy="156620"/>
            </a:xfrm>
            <a:custGeom>
              <a:avLst/>
              <a:gdLst>
                <a:gd name="connsiteX0" fmla="*/ 0 w 235132"/>
                <a:gd name="connsiteY0" fmla="*/ 143743 h 143743"/>
                <a:gd name="connsiteX1" fmla="*/ 130629 w 235132"/>
                <a:gd name="connsiteY1" fmla="*/ 52 h 143743"/>
                <a:gd name="connsiteX2" fmla="*/ 235132 w 235132"/>
                <a:gd name="connsiteY2" fmla="*/ 130681 h 1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32" h="143743">
                  <a:moveTo>
                    <a:pt x="0" y="143743"/>
                  </a:moveTo>
                  <a:cubicBezTo>
                    <a:pt x="45720" y="72986"/>
                    <a:pt x="91440" y="2229"/>
                    <a:pt x="130629" y="52"/>
                  </a:cubicBezTo>
                  <a:cubicBezTo>
                    <a:pt x="169818" y="-2125"/>
                    <a:pt x="202475" y="64278"/>
                    <a:pt x="235132" y="130681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 rot="174235">
            <a:off x="-103946" y="1996317"/>
            <a:ext cx="2398247" cy="3616348"/>
            <a:chOff x="2208069" y="645407"/>
            <a:chExt cx="4680520" cy="6212593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51" name="フリーフォーム 50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42" name="フリーフォーム 41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8" name="グループ化 37"/>
          <p:cNvGrpSpPr/>
          <p:nvPr/>
        </p:nvGrpSpPr>
        <p:grpSpPr>
          <a:xfrm>
            <a:off x="-232906" y="6278369"/>
            <a:ext cx="5203453" cy="4719860"/>
            <a:chOff x="-1548680" y="413811"/>
            <a:chExt cx="5203453" cy="4287812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497725" y="1196752"/>
              <a:ext cx="2157048" cy="3504871"/>
              <a:chOff x="1101856" y="540243"/>
              <a:chExt cx="3446964" cy="5050755"/>
            </a:xfrm>
          </p:grpSpPr>
          <p:grpSp>
            <p:nvGrpSpPr>
              <p:cNvPr id="15" name="グループ化 14"/>
              <p:cNvGrpSpPr/>
              <p:nvPr/>
            </p:nvGrpSpPr>
            <p:grpSpPr>
              <a:xfrm>
                <a:off x="1101856" y="910478"/>
                <a:ext cx="3446964" cy="4680520"/>
                <a:chOff x="1752211" y="-52541"/>
                <a:chExt cx="4427666" cy="6162314"/>
              </a:xfrm>
            </p:grpSpPr>
            <p:grpSp>
              <p:nvGrpSpPr>
                <p:cNvPr id="16" name="グループ化 15"/>
                <p:cNvGrpSpPr/>
                <p:nvPr/>
              </p:nvGrpSpPr>
              <p:grpSpPr>
                <a:xfrm>
                  <a:off x="1752211" y="1495304"/>
                  <a:ext cx="4427666" cy="4614469"/>
                  <a:chOff x="1368470" y="2124950"/>
                  <a:chExt cx="5672843" cy="4614469"/>
                </a:xfrm>
              </p:grpSpPr>
              <p:sp>
                <p:nvSpPr>
                  <p:cNvPr id="26" name="フリーフォーム 25"/>
                  <p:cNvSpPr/>
                  <p:nvPr/>
                </p:nvSpPr>
                <p:spPr>
                  <a:xfrm>
                    <a:off x="1368470" y="2124950"/>
                    <a:ext cx="5672843" cy="4614469"/>
                  </a:xfrm>
                  <a:custGeom>
                    <a:avLst/>
                    <a:gdLst>
                      <a:gd name="connsiteX0" fmla="*/ 2343315 w 6589581"/>
                      <a:gd name="connsiteY0" fmla="*/ 707222 h 4614469"/>
                      <a:gd name="connsiteX1" fmla="*/ 1324412 w 6589581"/>
                      <a:gd name="connsiteY1" fmla="*/ 890102 h 4614469"/>
                      <a:gd name="connsiteX2" fmla="*/ 305509 w 6589581"/>
                      <a:gd name="connsiteY2" fmla="*/ 367588 h 4614469"/>
                      <a:gd name="connsiteX3" fmla="*/ 135692 w 6589581"/>
                      <a:gd name="connsiteY3" fmla="*/ 524342 h 4614469"/>
                      <a:gd name="connsiteX4" fmla="*/ 383886 w 6589581"/>
                      <a:gd name="connsiteY4" fmla="*/ 628845 h 4614469"/>
                      <a:gd name="connsiteX5" fmla="*/ 5064 w 6589581"/>
                      <a:gd name="connsiteY5" fmla="*/ 877039 h 4614469"/>
                      <a:gd name="connsiteX6" fmla="*/ 187944 w 6589581"/>
                      <a:gd name="connsiteY6" fmla="*/ 1151359 h 4614469"/>
                      <a:gd name="connsiteX7" fmla="*/ 501452 w 6589581"/>
                      <a:gd name="connsiteY7" fmla="*/ 1046856 h 4614469"/>
                      <a:gd name="connsiteX8" fmla="*/ 1141532 w 6589581"/>
                      <a:gd name="connsiteY8" fmla="*/ 1360365 h 4614469"/>
                      <a:gd name="connsiteX9" fmla="*/ 1846926 w 6589581"/>
                      <a:gd name="connsiteY9" fmla="*/ 1373428 h 4614469"/>
                      <a:gd name="connsiteX10" fmla="*/ 1833864 w 6589581"/>
                      <a:gd name="connsiteY10" fmla="*/ 2261702 h 4614469"/>
                      <a:gd name="connsiteX11" fmla="*/ 1807738 w 6589581"/>
                      <a:gd name="connsiteY11" fmla="*/ 4103565 h 4614469"/>
                      <a:gd name="connsiteX12" fmla="*/ 1350538 w 6589581"/>
                      <a:gd name="connsiteY12" fmla="*/ 4286445 h 4614469"/>
                      <a:gd name="connsiteX13" fmla="*/ 1324412 w 6589581"/>
                      <a:gd name="connsiteY13" fmla="*/ 4547702 h 4614469"/>
                      <a:gd name="connsiteX14" fmla="*/ 2343315 w 6589581"/>
                      <a:gd name="connsiteY14" fmla="*/ 4508513 h 4614469"/>
                      <a:gd name="connsiteX15" fmla="*/ 2395566 w 6589581"/>
                      <a:gd name="connsiteY15" fmla="*/ 4090502 h 4614469"/>
                      <a:gd name="connsiteX16" fmla="*/ 2735201 w 6589581"/>
                      <a:gd name="connsiteY16" fmla="*/ 3071599 h 4614469"/>
                      <a:gd name="connsiteX17" fmla="*/ 3100961 w 6589581"/>
                      <a:gd name="connsiteY17" fmla="*/ 2967096 h 4614469"/>
                      <a:gd name="connsiteX18" fmla="*/ 3309966 w 6589581"/>
                      <a:gd name="connsiteY18" fmla="*/ 2914845 h 4614469"/>
                      <a:gd name="connsiteX19" fmla="*/ 3505909 w 6589581"/>
                      <a:gd name="connsiteY19" fmla="*/ 3345919 h 4614469"/>
                      <a:gd name="connsiteX20" fmla="*/ 4080675 w 6589581"/>
                      <a:gd name="connsiteY20" fmla="*/ 4534639 h 4614469"/>
                      <a:gd name="connsiteX21" fmla="*/ 4982012 w 6589581"/>
                      <a:gd name="connsiteY21" fmla="*/ 4508513 h 4614469"/>
                      <a:gd name="connsiteX22" fmla="*/ 5295521 w 6589581"/>
                      <a:gd name="connsiteY22" fmla="*/ 4495451 h 4614469"/>
                      <a:gd name="connsiteX23" fmla="*/ 5047326 w 6589581"/>
                      <a:gd name="connsiteY23" fmla="*/ 4181942 h 4614469"/>
                      <a:gd name="connsiteX24" fmla="*/ 4681566 w 6589581"/>
                      <a:gd name="connsiteY24" fmla="*/ 4195005 h 4614469"/>
                      <a:gd name="connsiteX25" fmla="*/ 4368058 w 6589581"/>
                      <a:gd name="connsiteY25" fmla="*/ 3685553 h 4614469"/>
                      <a:gd name="connsiteX26" fmla="*/ 3976172 w 6589581"/>
                      <a:gd name="connsiteY26" fmla="*/ 1242799 h 4614469"/>
                      <a:gd name="connsiteX27" fmla="*/ 4276618 w 6589581"/>
                      <a:gd name="connsiteY27" fmla="*/ 1125233 h 4614469"/>
                      <a:gd name="connsiteX28" fmla="*/ 5400024 w 6589581"/>
                      <a:gd name="connsiteY28" fmla="*/ 1308113 h 4614469"/>
                      <a:gd name="connsiteX29" fmla="*/ 6262172 w 6589581"/>
                      <a:gd name="connsiteY29" fmla="*/ 694159 h 4614469"/>
                      <a:gd name="connsiteX30" fmla="*/ 6562618 w 6589581"/>
                      <a:gd name="connsiteY30" fmla="*/ 654971 h 4614469"/>
                      <a:gd name="connsiteX31" fmla="*/ 6523429 w 6589581"/>
                      <a:gd name="connsiteY31" fmla="*/ 302273 h 4614469"/>
                      <a:gd name="connsiteX32" fmla="*/ 6105418 w 6589581"/>
                      <a:gd name="connsiteY32" fmla="*/ 276148 h 4614469"/>
                      <a:gd name="connsiteX33" fmla="*/ 6131544 w 6589581"/>
                      <a:gd name="connsiteY33" fmla="*/ 236959 h 4614469"/>
                      <a:gd name="connsiteX34" fmla="*/ 6288298 w 6589581"/>
                      <a:gd name="connsiteY34" fmla="*/ 54079 h 4614469"/>
                      <a:gd name="connsiteX35" fmla="*/ 6027041 w 6589581"/>
                      <a:gd name="connsiteY35" fmla="*/ 14891 h 4614469"/>
                      <a:gd name="connsiteX36" fmla="*/ 5922538 w 6589581"/>
                      <a:gd name="connsiteY36" fmla="*/ 276148 h 4614469"/>
                      <a:gd name="connsiteX37" fmla="*/ 5530652 w 6589581"/>
                      <a:gd name="connsiteY37" fmla="*/ 589656 h 4614469"/>
                      <a:gd name="connsiteX38" fmla="*/ 4968949 w 6589581"/>
                      <a:gd name="connsiteY38" fmla="*/ 746411 h 4614469"/>
                      <a:gd name="connsiteX39" fmla="*/ 3571224 w 6589581"/>
                      <a:gd name="connsiteY39" fmla="*/ 393713 h 4614469"/>
                      <a:gd name="connsiteX40" fmla="*/ 2983395 w 6589581"/>
                      <a:gd name="connsiteY40" fmla="*/ 537405 h 4614469"/>
                      <a:gd name="connsiteX41" fmla="*/ 2291064 w 6589581"/>
                      <a:gd name="connsiteY41" fmla="*/ 694159 h 4614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6589581" h="4614469">
                        <a:moveTo>
                          <a:pt x="2343315" y="707222"/>
                        </a:moveTo>
                        <a:cubicBezTo>
                          <a:pt x="2003680" y="826965"/>
                          <a:pt x="1664046" y="946708"/>
                          <a:pt x="1324412" y="890102"/>
                        </a:cubicBezTo>
                        <a:cubicBezTo>
                          <a:pt x="984778" y="833496"/>
                          <a:pt x="503629" y="428548"/>
                          <a:pt x="305509" y="367588"/>
                        </a:cubicBezTo>
                        <a:cubicBezTo>
                          <a:pt x="107389" y="306628"/>
                          <a:pt x="122629" y="480799"/>
                          <a:pt x="135692" y="524342"/>
                        </a:cubicBezTo>
                        <a:cubicBezTo>
                          <a:pt x="148755" y="567885"/>
                          <a:pt x="405657" y="570062"/>
                          <a:pt x="383886" y="628845"/>
                        </a:cubicBezTo>
                        <a:cubicBezTo>
                          <a:pt x="362115" y="687628"/>
                          <a:pt x="37721" y="789953"/>
                          <a:pt x="5064" y="877039"/>
                        </a:cubicBezTo>
                        <a:cubicBezTo>
                          <a:pt x="-27593" y="964125"/>
                          <a:pt x="105213" y="1123056"/>
                          <a:pt x="187944" y="1151359"/>
                        </a:cubicBezTo>
                        <a:cubicBezTo>
                          <a:pt x="270675" y="1179662"/>
                          <a:pt x="342521" y="1012022"/>
                          <a:pt x="501452" y="1046856"/>
                        </a:cubicBezTo>
                        <a:cubicBezTo>
                          <a:pt x="660383" y="1081690"/>
                          <a:pt x="917286" y="1305936"/>
                          <a:pt x="1141532" y="1360365"/>
                        </a:cubicBezTo>
                        <a:cubicBezTo>
                          <a:pt x="1365778" y="1414794"/>
                          <a:pt x="1731537" y="1223205"/>
                          <a:pt x="1846926" y="1373428"/>
                        </a:cubicBezTo>
                        <a:cubicBezTo>
                          <a:pt x="1962315" y="1523651"/>
                          <a:pt x="1840395" y="1806679"/>
                          <a:pt x="1833864" y="2261702"/>
                        </a:cubicBezTo>
                        <a:cubicBezTo>
                          <a:pt x="1827333" y="2716725"/>
                          <a:pt x="1888292" y="3766108"/>
                          <a:pt x="1807738" y="4103565"/>
                        </a:cubicBezTo>
                        <a:cubicBezTo>
                          <a:pt x="1727184" y="4441022"/>
                          <a:pt x="1431092" y="4212422"/>
                          <a:pt x="1350538" y="4286445"/>
                        </a:cubicBezTo>
                        <a:cubicBezTo>
                          <a:pt x="1269984" y="4360468"/>
                          <a:pt x="1158949" y="4510691"/>
                          <a:pt x="1324412" y="4547702"/>
                        </a:cubicBezTo>
                        <a:cubicBezTo>
                          <a:pt x="1489875" y="4584713"/>
                          <a:pt x="2164789" y="4584713"/>
                          <a:pt x="2343315" y="4508513"/>
                        </a:cubicBezTo>
                        <a:cubicBezTo>
                          <a:pt x="2521841" y="4432313"/>
                          <a:pt x="2330252" y="4329988"/>
                          <a:pt x="2395566" y="4090502"/>
                        </a:cubicBezTo>
                        <a:cubicBezTo>
                          <a:pt x="2460880" y="3851016"/>
                          <a:pt x="2617635" y="3258833"/>
                          <a:pt x="2735201" y="3071599"/>
                        </a:cubicBezTo>
                        <a:cubicBezTo>
                          <a:pt x="2852767" y="2884365"/>
                          <a:pt x="3005167" y="2993222"/>
                          <a:pt x="3100961" y="2967096"/>
                        </a:cubicBezTo>
                        <a:cubicBezTo>
                          <a:pt x="3196755" y="2940970"/>
                          <a:pt x="3242475" y="2851708"/>
                          <a:pt x="3309966" y="2914845"/>
                        </a:cubicBezTo>
                        <a:cubicBezTo>
                          <a:pt x="3377457" y="2977982"/>
                          <a:pt x="3377457" y="3075953"/>
                          <a:pt x="3505909" y="3345919"/>
                        </a:cubicBezTo>
                        <a:cubicBezTo>
                          <a:pt x="3634361" y="3615885"/>
                          <a:pt x="3834658" y="4340873"/>
                          <a:pt x="4080675" y="4534639"/>
                        </a:cubicBezTo>
                        <a:cubicBezTo>
                          <a:pt x="4326692" y="4728405"/>
                          <a:pt x="4982012" y="4508513"/>
                          <a:pt x="4982012" y="4508513"/>
                        </a:cubicBezTo>
                        <a:cubicBezTo>
                          <a:pt x="5184486" y="4501982"/>
                          <a:pt x="5284635" y="4549879"/>
                          <a:pt x="5295521" y="4495451"/>
                        </a:cubicBezTo>
                        <a:cubicBezTo>
                          <a:pt x="5306407" y="4441023"/>
                          <a:pt x="5149652" y="4232016"/>
                          <a:pt x="5047326" y="4181942"/>
                        </a:cubicBezTo>
                        <a:cubicBezTo>
                          <a:pt x="4945000" y="4131868"/>
                          <a:pt x="4794777" y="4277736"/>
                          <a:pt x="4681566" y="4195005"/>
                        </a:cubicBezTo>
                        <a:cubicBezTo>
                          <a:pt x="4568355" y="4112274"/>
                          <a:pt x="4485624" y="4177587"/>
                          <a:pt x="4368058" y="3685553"/>
                        </a:cubicBezTo>
                        <a:cubicBezTo>
                          <a:pt x="4250492" y="3193519"/>
                          <a:pt x="3991412" y="1669519"/>
                          <a:pt x="3976172" y="1242799"/>
                        </a:cubicBezTo>
                        <a:cubicBezTo>
                          <a:pt x="3960932" y="816079"/>
                          <a:pt x="4039309" y="1114347"/>
                          <a:pt x="4276618" y="1125233"/>
                        </a:cubicBezTo>
                        <a:cubicBezTo>
                          <a:pt x="4513927" y="1136119"/>
                          <a:pt x="5069098" y="1379959"/>
                          <a:pt x="5400024" y="1308113"/>
                        </a:cubicBezTo>
                        <a:cubicBezTo>
                          <a:pt x="5730950" y="1236267"/>
                          <a:pt x="6068406" y="803016"/>
                          <a:pt x="6262172" y="694159"/>
                        </a:cubicBezTo>
                        <a:cubicBezTo>
                          <a:pt x="6455938" y="585302"/>
                          <a:pt x="6519075" y="720285"/>
                          <a:pt x="6562618" y="654971"/>
                        </a:cubicBezTo>
                        <a:cubicBezTo>
                          <a:pt x="6606161" y="589657"/>
                          <a:pt x="6599629" y="365410"/>
                          <a:pt x="6523429" y="302273"/>
                        </a:cubicBezTo>
                        <a:cubicBezTo>
                          <a:pt x="6447229" y="239136"/>
                          <a:pt x="6170732" y="287034"/>
                          <a:pt x="6105418" y="276148"/>
                        </a:cubicBezTo>
                        <a:cubicBezTo>
                          <a:pt x="6040104" y="265262"/>
                          <a:pt x="6101064" y="273970"/>
                          <a:pt x="6131544" y="236959"/>
                        </a:cubicBezTo>
                        <a:cubicBezTo>
                          <a:pt x="6162024" y="199948"/>
                          <a:pt x="6305715" y="91090"/>
                          <a:pt x="6288298" y="54079"/>
                        </a:cubicBezTo>
                        <a:cubicBezTo>
                          <a:pt x="6270881" y="17068"/>
                          <a:pt x="6088001" y="-22121"/>
                          <a:pt x="6027041" y="14891"/>
                        </a:cubicBezTo>
                        <a:cubicBezTo>
                          <a:pt x="5966081" y="51902"/>
                          <a:pt x="6005270" y="180354"/>
                          <a:pt x="5922538" y="276148"/>
                        </a:cubicBezTo>
                        <a:cubicBezTo>
                          <a:pt x="5839806" y="371942"/>
                          <a:pt x="5689583" y="511279"/>
                          <a:pt x="5530652" y="589656"/>
                        </a:cubicBezTo>
                        <a:cubicBezTo>
                          <a:pt x="5371721" y="668033"/>
                          <a:pt x="5295520" y="779068"/>
                          <a:pt x="4968949" y="746411"/>
                        </a:cubicBezTo>
                        <a:cubicBezTo>
                          <a:pt x="4642378" y="713754"/>
                          <a:pt x="3902150" y="428547"/>
                          <a:pt x="3571224" y="393713"/>
                        </a:cubicBezTo>
                        <a:cubicBezTo>
                          <a:pt x="3240298" y="358879"/>
                          <a:pt x="2983395" y="537405"/>
                          <a:pt x="2983395" y="537405"/>
                        </a:cubicBezTo>
                        <a:lnTo>
                          <a:pt x="2291064" y="694159"/>
                        </a:lnTo>
                      </a:path>
                    </a:pathLst>
                  </a:custGeom>
                  <a:solidFill>
                    <a:srgbClr val="FFFF99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フリーフォーム 26"/>
                  <p:cNvSpPr/>
                  <p:nvPr/>
                </p:nvSpPr>
                <p:spPr>
                  <a:xfrm>
                    <a:off x="1962448" y="2273455"/>
                    <a:ext cx="5003073" cy="4101738"/>
                  </a:xfrm>
                  <a:custGeom>
                    <a:avLst/>
                    <a:gdLst>
                      <a:gd name="connsiteX0" fmla="*/ 1410789 w 5003074"/>
                      <a:gd name="connsiteY0" fmla="*/ 496389 h 4101737"/>
                      <a:gd name="connsiteX1" fmla="*/ 783772 w 5003074"/>
                      <a:gd name="connsiteY1" fmla="*/ 627017 h 4101737"/>
                      <a:gd name="connsiteX2" fmla="*/ 209006 w 5003074"/>
                      <a:gd name="connsiteY2" fmla="*/ 444137 h 4101737"/>
                      <a:gd name="connsiteX3" fmla="*/ 0 w 5003074"/>
                      <a:gd name="connsiteY3" fmla="*/ 1645920 h 4101737"/>
                      <a:gd name="connsiteX4" fmla="*/ 731520 w 5003074"/>
                      <a:gd name="connsiteY4" fmla="*/ 1854926 h 4101737"/>
                      <a:gd name="connsiteX5" fmla="*/ 718457 w 5003074"/>
                      <a:gd name="connsiteY5" fmla="*/ 4062549 h 4101737"/>
                      <a:gd name="connsiteX6" fmla="*/ 2442754 w 5003074"/>
                      <a:gd name="connsiteY6" fmla="*/ 4101737 h 4101737"/>
                      <a:gd name="connsiteX7" fmla="*/ 4088674 w 5003074"/>
                      <a:gd name="connsiteY7" fmla="*/ 3775166 h 4101737"/>
                      <a:gd name="connsiteX8" fmla="*/ 3317966 w 5003074"/>
                      <a:gd name="connsiteY8" fmla="*/ 1397726 h 4101737"/>
                      <a:gd name="connsiteX9" fmla="*/ 4702629 w 5003074"/>
                      <a:gd name="connsiteY9" fmla="*/ 1463040 h 4101737"/>
                      <a:gd name="connsiteX10" fmla="*/ 5003074 w 5003074"/>
                      <a:gd name="connsiteY10" fmla="*/ 953589 h 4101737"/>
                      <a:gd name="connsiteX11" fmla="*/ 4310743 w 5003074"/>
                      <a:gd name="connsiteY11" fmla="*/ 0 h 4101737"/>
                      <a:gd name="connsiteX12" fmla="*/ 4075612 w 5003074"/>
                      <a:gd name="connsiteY12" fmla="*/ 391886 h 4101737"/>
                      <a:gd name="connsiteX13" fmla="*/ 2913017 w 5003074"/>
                      <a:gd name="connsiteY13" fmla="*/ 209006 h 4101737"/>
                      <a:gd name="connsiteX14" fmla="*/ 2168434 w 5003074"/>
                      <a:gd name="connsiteY14" fmla="*/ 326571 h 4101737"/>
                      <a:gd name="connsiteX15" fmla="*/ 2155372 w 5003074"/>
                      <a:gd name="connsiteY15" fmla="*/ 1227909 h 4101737"/>
                      <a:gd name="connsiteX16" fmla="*/ 1541417 w 5003074"/>
                      <a:gd name="connsiteY16" fmla="*/ 548640 h 4101737"/>
                      <a:gd name="connsiteX17" fmla="*/ 1410789 w 5003074"/>
                      <a:gd name="connsiteY17" fmla="*/ 496389 h 410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003074" h="4101737">
                        <a:moveTo>
                          <a:pt x="1410789" y="496389"/>
                        </a:moveTo>
                        <a:lnTo>
                          <a:pt x="783772" y="627017"/>
                        </a:lnTo>
                        <a:lnTo>
                          <a:pt x="209006" y="444137"/>
                        </a:lnTo>
                        <a:lnTo>
                          <a:pt x="0" y="1645920"/>
                        </a:lnTo>
                        <a:lnTo>
                          <a:pt x="731520" y="1854926"/>
                        </a:lnTo>
                        <a:cubicBezTo>
                          <a:pt x="727166" y="2590800"/>
                          <a:pt x="722811" y="3326675"/>
                          <a:pt x="718457" y="4062549"/>
                        </a:cubicBezTo>
                        <a:lnTo>
                          <a:pt x="2442754" y="4101737"/>
                        </a:lnTo>
                        <a:lnTo>
                          <a:pt x="4088674" y="3775166"/>
                        </a:lnTo>
                        <a:lnTo>
                          <a:pt x="3317966" y="1397726"/>
                        </a:lnTo>
                        <a:lnTo>
                          <a:pt x="4702629" y="1463040"/>
                        </a:lnTo>
                        <a:lnTo>
                          <a:pt x="5003074" y="953589"/>
                        </a:lnTo>
                        <a:lnTo>
                          <a:pt x="4310743" y="0"/>
                        </a:lnTo>
                        <a:lnTo>
                          <a:pt x="4075612" y="391886"/>
                        </a:lnTo>
                        <a:lnTo>
                          <a:pt x="2913017" y="209006"/>
                        </a:lnTo>
                        <a:lnTo>
                          <a:pt x="2168434" y="326571"/>
                        </a:lnTo>
                        <a:lnTo>
                          <a:pt x="2155372" y="1227909"/>
                        </a:lnTo>
                        <a:lnTo>
                          <a:pt x="1541417" y="548640"/>
                        </a:lnTo>
                        <a:lnTo>
                          <a:pt x="1410789" y="496389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7" name="グループ化 16"/>
                <p:cNvGrpSpPr/>
                <p:nvPr/>
              </p:nvGrpSpPr>
              <p:grpSpPr>
                <a:xfrm>
                  <a:off x="2596494" y="-52541"/>
                  <a:ext cx="1937482" cy="2254808"/>
                  <a:chOff x="2248433" y="313002"/>
                  <a:chExt cx="2363123" cy="2755633"/>
                </a:xfrm>
              </p:grpSpPr>
              <p:sp>
                <p:nvSpPr>
                  <p:cNvPr id="18" name="フリーフォーム 17"/>
                  <p:cNvSpPr/>
                  <p:nvPr/>
                </p:nvSpPr>
                <p:spPr>
                  <a:xfrm rot="19389896">
                    <a:off x="2248433" y="548680"/>
                    <a:ext cx="2363123" cy="2519955"/>
                  </a:xfrm>
                  <a:custGeom>
                    <a:avLst/>
                    <a:gdLst>
                      <a:gd name="connsiteX0" fmla="*/ 311887 w 2363123"/>
                      <a:gd name="connsiteY0" fmla="*/ 683842 h 2519955"/>
                      <a:gd name="connsiteX1" fmla="*/ 37567 w 2363123"/>
                      <a:gd name="connsiteY1" fmla="*/ 1258608 h 2519955"/>
                      <a:gd name="connsiteX2" fmla="*/ 76756 w 2363123"/>
                      <a:gd name="connsiteY2" fmla="*/ 1885625 h 2519955"/>
                      <a:gd name="connsiteX3" fmla="*/ 716836 w 2363123"/>
                      <a:gd name="connsiteY3" fmla="*/ 2512642 h 2519955"/>
                      <a:gd name="connsiteX4" fmla="*/ 1892493 w 2363123"/>
                      <a:gd name="connsiteY4" fmla="*/ 2146882 h 2519955"/>
                      <a:gd name="connsiteX5" fmla="*/ 2362756 w 2363123"/>
                      <a:gd name="connsiteY5" fmla="*/ 984288 h 2519955"/>
                      <a:gd name="connsiteX6" fmla="*/ 1957807 w 2363123"/>
                      <a:gd name="connsiteY6" fmla="*/ 200517 h 2519955"/>
                      <a:gd name="connsiteX7" fmla="*/ 1265476 w 2363123"/>
                      <a:gd name="connsiteY7" fmla="*/ 4574 h 2519955"/>
                      <a:gd name="connsiteX8" fmla="*/ 586207 w 2363123"/>
                      <a:gd name="connsiteY8" fmla="*/ 331145 h 2519955"/>
                      <a:gd name="connsiteX9" fmla="*/ 311887 w 2363123"/>
                      <a:gd name="connsiteY9" fmla="*/ 683842 h 2519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63123" h="2519955">
                        <a:moveTo>
                          <a:pt x="311887" y="683842"/>
                        </a:moveTo>
                        <a:cubicBezTo>
                          <a:pt x="220447" y="838419"/>
                          <a:pt x="76755" y="1058311"/>
                          <a:pt x="37567" y="1258608"/>
                        </a:cubicBezTo>
                        <a:cubicBezTo>
                          <a:pt x="-1622" y="1458905"/>
                          <a:pt x="-36455" y="1676619"/>
                          <a:pt x="76756" y="1885625"/>
                        </a:cubicBezTo>
                        <a:cubicBezTo>
                          <a:pt x="189967" y="2094631"/>
                          <a:pt x="414213" y="2469099"/>
                          <a:pt x="716836" y="2512642"/>
                        </a:cubicBezTo>
                        <a:cubicBezTo>
                          <a:pt x="1019459" y="2556185"/>
                          <a:pt x="1618173" y="2401608"/>
                          <a:pt x="1892493" y="2146882"/>
                        </a:cubicBezTo>
                        <a:cubicBezTo>
                          <a:pt x="2166813" y="1892156"/>
                          <a:pt x="2351870" y="1308682"/>
                          <a:pt x="2362756" y="984288"/>
                        </a:cubicBezTo>
                        <a:cubicBezTo>
                          <a:pt x="2373642" y="659894"/>
                          <a:pt x="2140687" y="363803"/>
                          <a:pt x="1957807" y="200517"/>
                        </a:cubicBezTo>
                        <a:cubicBezTo>
                          <a:pt x="1774927" y="37231"/>
                          <a:pt x="1494076" y="-17197"/>
                          <a:pt x="1265476" y="4574"/>
                        </a:cubicBezTo>
                        <a:cubicBezTo>
                          <a:pt x="1036876" y="26345"/>
                          <a:pt x="742961" y="211402"/>
                          <a:pt x="586207" y="331145"/>
                        </a:cubicBezTo>
                        <a:cubicBezTo>
                          <a:pt x="429453" y="450888"/>
                          <a:pt x="403327" y="529265"/>
                          <a:pt x="311887" y="683842"/>
                        </a:cubicBezTo>
                        <a:close/>
                      </a:path>
                    </a:pathLst>
                  </a:custGeom>
                  <a:solidFill>
                    <a:srgbClr val="FFFF99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フリーフォーム 18"/>
                  <p:cNvSpPr/>
                  <p:nvPr/>
                </p:nvSpPr>
                <p:spPr>
                  <a:xfrm>
                    <a:off x="2664823" y="1096361"/>
                    <a:ext cx="574766" cy="92359"/>
                  </a:xfrm>
                  <a:custGeom>
                    <a:avLst/>
                    <a:gdLst>
                      <a:gd name="connsiteX0" fmla="*/ 0 w 574766"/>
                      <a:gd name="connsiteY0" fmla="*/ 92359 h 92359"/>
                      <a:gd name="connsiteX1" fmla="*/ 391886 w 574766"/>
                      <a:gd name="connsiteY1" fmla="*/ 919 h 92359"/>
                      <a:gd name="connsiteX2" fmla="*/ 574766 w 574766"/>
                      <a:gd name="connsiteY2" fmla="*/ 53170 h 92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4766" h="92359">
                        <a:moveTo>
                          <a:pt x="0" y="92359"/>
                        </a:moveTo>
                        <a:cubicBezTo>
                          <a:pt x="148046" y="49904"/>
                          <a:pt x="296092" y="7450"/>
                          <a:pt x="391886" y="919"/>
                        </a:cubicBezTo>
                        <a:cubicBezTo>
                          <a:pt x="487680" y="-5612"/>
                          <a:pt x="531223" y="23779"/>
                          <a:pt x="574766" y="53170"/>
                        </a:cubicBezTo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フリーフォーム 19"/>
                  <p:cNvSpPr/>
                  <p:nvPr/>
                </p:nvSpPr>
                <p:spPr>
                  <a:xfrm>
                    <a:off x="3696789" y="1081268"/>
                    <a:ext cx="548640" cy="133578"/>
                  </a:xfrm>
                  <a:custGeom>
                    <a:avLst/>
                    <a:gdLst>
                      <a:gd name="connsiteX0" fmla="*/ 0 w 548640"/>
                      <a:gd name="connsiteY0" fmla="*/ 55201 h 133578"/>
                      <a:gd name="connsiteX1" fmla="*/ 195942 w 548640"/>
                      <a:gd name="connsiteY1" fmla="*/ 2949 h 133578"/>
                      <a:gd name="connsiteX2" fmla="*/ 548640 w 548640"/>
                      <a:gd name="connsiteY2" fmla="*/ 133578 h 133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8640" h="133578">
                        <a:moveTo>
                          <a:pt x="0" y="55201"/>
                        </a:moveTo>
                        <a:cubicBezTo>
                          <a:pt x="52251" y="22543"/>
                          <a:pt x="104502" y="-10114"/>
                          <a:pt x="195942" y="2949"/>
                        </a:cubicBezTo>
                        <a:cubicBezTo>
                          <a:pt x="287382" y="16012"/>
                          <a:pt x="418011" y="74795"/>
                          <a:pt x="548640" y="133578"/>
                        </a:cubicBezTo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円/楕円 20"/>
                  <p:cNvSpPr/>
                  <p:nvPr/>
                </p:nvSpPr>
                <p:spPr>
                  <a:xfrm>
                    <a:off x="3004458" y="1226712"/>
                    <a:ext cx="287383" cy="216024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円/楕円 21"/>
                  <p:cNvSpPr/>
                  <p:nvPr/>
                </p:nvSpPr>
                <p:spPr>
                  <a:xfrm>
                    <a:off x="3631474" y="1244622"/>
                    <a:ext cx="287383" cy="216024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フリーフォーム 22"/>
                  <p:cNvSpPr/>
                  <p:nvPr/>
                </p:nvSpPr>
                <p:spPr>
                  <a:xfrm>
                    <a:off x="3332401" y="1345474"/>
                    <a:ext cx="273898" cy="1040664"/>
                  </a:xfrm>
                  <a:custGeom>
                    <a:avLst/>
                    <a:gdLst>
                      <a:gd name="connsiteX0" fmla="*/ 50879 w 273898"/>
                      <a:gd name="connsiteY0" fmla="*/ 0 h 1040664"/>
                      <a:gd name="connsiteX1" fmla="*/ 11690 w 273898"/>
                      <a:gd name="connsiteY1" fmla="*/ 888275 h 1040664"/>
                      <a:gd name="connsiteX2" fmla="*/ 233759 w 273898"/>
                      <a:gd name="connsiteY2" fmla="*/ 992777 h 1040664"/>
                      <a:gd name="connsiteX3" fmla="*/ 272948 w 273898"/>
                      <a:gd name="connsiteY3" fmla="*/ 378823 h 1040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3898" h="1040664">
                        <a:moveTo>
                          <a:pt x="50879" y="0"/>
                        </a:moveTo>
                        <a:cubicBezTo>
                          <a:pt x="16044" y="361406"/>
                          <a:pt x="-18790" y="722812"/>
                          <a:pt x="11690" y="888275"/>
                        </a:cubicBezTo>
                        <a:cubicBezTo>
                          <a:pt x="42170" y="1053738"/>
                          <a:pt x="190216" y="1077686"/>
                          <a:pt x="233759" y="992777"/>
                        </a:cubicBezTo>
                        <a:cubicBezTo>
                          <a:pt x="277302" y="907868"/>
                          <a:pt x="275125" y="643345"/>
                          <a:pt x="272948" y="37882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フリーフォーム 23"/>
                  <p:cNvSpPr/>
                  <p:nvPr/>
                </p:nvSpPr>
                <p:spPr>
                  <a:xfrm rot="21005124">
                    <a:off x="2909914" y="2311554"/>
                    <a:ext cx="1262446" cy="266945"/>
                  </a:xfrm>
                  <a:custGeom>
                    <a:avLst/>
                    <a:gdLst>
                      <a:gd name="connsiteX0" fmla="*/ 0 w 1306286"/>
                      <a:gd name="connsiteY0" fmla="*/ 0 h 378847"/>
                      <a:gd name="connsiteX1" fmla="*/ 352697 w 1306286"/>
                      <a:gd name="connsiteY1" fmla="*/ 274320 h 378847"/>
                      <a:gd name="connsiteX2" fmla="*/ 587829 w 1306286"/>
                      <a:gd name="connsiteY2" fmla="*/ 365760 h 378847"/>
                      <a:gd name="connsiteX3" fmla="*/ 1306286 w 1306286"/>
                      <a:gd name="connsiteY3" fmla="*/ 13063 h 378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6286" h="378847">
                        <a:moveTo>
                          <a:pt x="0" y="0"/>
                        </a:moveTo>
                        <a:cubicBezTo>
                          <a:pt x="127363" y="106680"/>
                          <a:pt x="254726" y="213360"/>
                          <a:pt x="352697" y="274320"/>
                        </a:cubicBezTo>
                        <a:cubicBezTo>
                          <a:pt x="450669" y="335280"/>
                          <a:pt x="428898" y="409303"/>
                          <a:pt x="587829" y="365760"/>
                        </a:cubicBezTo>
                        <a:cubicBezTo>
                          <a:pt x="746761" y="322217"/>
                          <a:pt x="1026523" y="167640"/>
                          <a:pt x="1306286" y="130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フリーフォーム 24"/>
                  <p:cNvSpPr/>
                  <p:nvPr/>
                </p:nvSpPr>
                <p:spPr>
                  <a:xfrm>
                    <a:off x="2311814" y="313002"/>
                    <a:ext cx="2286312" cy="1672919"/>
                  </a:xfrm>
                  <a:custGeom>
                    <a:avLst/>
                    <a:gdLst>
                      <a:gd name="connsiteX0" fmla="*/ 1502540 w 2286312"/>
                      <a:gd name="connsiteY0" fmla="*/ 457707 h 1672919"/>
                      <a:gd name="connsiteX1" fmla="*/ 1450289 w 2286312"/>
                      <a:gd name="connsiteY1" fmla="*/ 523021 h 1672919"/>
                      <a:gd name="connsiteX2" fmla="*/ 1371912 w 2286312"/>
                      <a:gd name="connsiteY2" fmla="*/ 549147 h 1672919"/>
                      <a:gd name="connsiteX3" fmla="*/ 1332723 w 2286312"/>
                      <a:gd name="connsiteY3" fmla="*/ 523021 h 1672919"/>
                      <a:gd name="connsiteX4" fmla="*/ 1241283 w 2286312"/>
                      <a:gd name="connsiteY4" fmla="*/ 562209 h 1672919"/>
                      <a:gd name="connsiteX5" fmla="*/ 1175969 w 2286312"/>
                      <a:gd name="connsiteY5" fmla="*/ 575272 h 1672919"/>
                      <a:gd name="connsiteX6" fmla="*/ 914712 w 2286312"/>
                      <a:gd name="connsiteY6" fmla="*/ 588335 h 1672919"/>
                      <a:gd name="connsiteX7" fmla="*/ 875523 w 2286312"/>
                      <a:gd name="connsiteY7" fmla="*/ 601398 h 1672919"/>
                      <a:gd name="connsiteX8" fmla="*/ 823272 w 2286312"/>
                      <a:gd name="connsiteY8" fmla="*/ 575272 h 1672919"/>
                      <a:gd name="connsiteX9" fmla="*/ 784083 w 2286312"/>
                      <a:gd name="connsiteY9" fmla="*/ 562209 h 1672919"/>
                      <a:gd name="connsiteX10" fmla="*/ 810209 w 2286312"/>
                      <a:gd name="connsiteY10" fmla="*/ 523021 h 1672919"/>
                      <a:gd name="connsiteX11" fmla="*/ 849397 w 2286312"/>
                      <a:gd name="connsiteY11" fmla="*/ 509958 h 1672919"/>
                      <a:gd name="connsiteX12" fmla="*/ 888586 w 2286312"/>
                      <a:gd name="connsiteY12" fmla="*/ 483832 h 1672919"/>
                      <a:gd name="connsiteX13" fmla="*/ 771020 w 2286312"/>
                      <a:gd name="connsiteY13" fmla="*/ 483832 h 1672919"/>
                      <a:gd name="connsiteX14" fmla="*/ 757957 w 2286312"/>
                      <a:gd name="connsiteY14" fmla="*/ 523021 h 1672919"/>
                      <a:gd name="connsiteX15" fmla="*/ 666517 w 2286312"/>
                      <a:gd name="connsiteY15" fmla="*/ 575272 h 1672919"/>
                      <a:gd name="connsiteX16" fmla="*/ 588140 w 2286312"/>
                      <a:gd name="connsiteY16" fmla="*/ 627524 h 1672919"/>
                      <a:gd name="connsiteX17" fmla="*/ 509763 w 2286312"/>
                      <a:gd name="connsiteY17" fmla="*/ 692838 h 1672919"/>
                      <a:gd name="connsiteX18" fmla="*/ 431386 w 2286312"/>
                      <a:gd name="connsiteY18" fmla="*/ 771215 h 1672919"/>
                      <a:gd name="connsiteX19" fmla="*/ 405260 w 2286312"/>
                      <a:gd name="connsiteY19" fmla="*/ 810404 h 1672919"/>
                      <a:gd name="connsiteX20" fmla="*/ 353009 w 2286312"/>
                      <a:gd name="connsiteY20" fmla="*/ 823467 h 1672919"/>
                      <a:gd name="connsiteX21" fmla="*/ 313820 w 2286312"/>
                      <a:gd name="connsiteY21" fmla="*/ 849592 h 1672919"/>
                      <a:gd name="connsiteX22" fmla="*/ 261569 w 2286312"/>
                      <a:gd name="connsiteY22" fmla="*/ 823467 h 1672919"/>
                      <a:gd name="connsiteX23" fmla="*/ 235443 w 2286312"/>
                      <a:gd name="connsiteY23" fmla="*/ 862655 h 1672919"/>
                      <a:gd name="connsiteX24" fmla="*/ 104815 w 2286312"/>
                      <a:gd name="connsiteY24" fmla="*/ 1006347 h 1672919"/>
                      <a:gd name="connsiteX25" fmla="*/ 52563 w 2286312"/>
                      <a:gd name="connsiteY25" fmla="*/ 1084724 h 1672919"/>
                      <a:gd name="connsiteX26" fmla="*/ 26437 w 2286312"/>
                      <a:gd name="connsiteY26" fmla="*/ 1123912 h 1672919"/>
                      <a:gd name="connsiteX27" fmla="*/ 312 w 2286312"/>
                      <a:gd name="connsiteY27" fmla="*/ 1163101 h 1672919"/>
                      <a:gd name="connsiteX28" fmla="*/ 13375 w 2286312"/>
                      <a:gd name="connsiteY28" fmla="*/ 1097787 h 1672919"/>
                      <a:gd name="connsiteX29" fmla="*/ 39500 w 2286312"/>
                      <a:gd name="connsiteY29" fmla="*/ 1019409 h 1672919"/>
                      <a:gd name="connsiteX30" fmla="*/ 52563 w 2286312"/>
                      <a:gd name="connsiteY30" fmla="*/ 927969 h 1672919"/>
                      <a:gd name="connsiteX31" fmla="*/ 78689 w 2286312"/>
                      <a:gd name="connsiteY31" fmla="*/ 653649 h 1672919"/>
                      <a:gd name="connsiteX32" fmla="*/ 91752 w 2286312"/>
                      <a:gd name="connsiteY32" fmla="*/ 536084 h 1672919"/>
                      <a:gd name="connsiteX33" fmla="*/ 78689 w 2286312"/>
                      <a:gd name="connsiteY33" fmla="*/ 496895 h 1672919"/>
                      <a:gd name="connsiteX34" fmla="*/ 130940 w 2286312"/>
                      <a:gd name="connsiteY34" fmla="*/ 418518 h 1672919"/>
                      <a:gd name="connsiteX35" fmla="*/ 196255 w 2286312"/>
                      <a:gd name="connsiteY35" fmla="*/ 327078 h 1672919"/>
                      <a:gd name="connsiteX36" fmla="*/ 235443 w 2286312"/>
                      <a:gd name="connsiteY36" fmla="*/ 314015 h 1672919"/>
                      <a:gd name="connsiteX37" fmla="*/ 274632 w 2286312"/>
                      <a:gd name="connsiteY37" fmla="*/ 274827 h 1672919"/>
                      <a:gd name="connsiteX38" fmla="*/ 261569 w 2286312"/>
                      <a:gd name="connsiteY38" fmla="*/ 235638 h 1672919"/>
                      <a:gd name="connsiteX39" fmla="*/ 339946 w 2286312"/>
                      <a:gd name="connsiteY39" fmla="*/ 183387 h 1672919"/>
                      <a:gd name="connsiteX40" fmla="*/ 366072 w 2286312"/>
                      <a:gd name="connsiteY40" fmla="*/ 144198 h 1672919"/>
                      <a:gd name="connsiteX41" fmla="*/ 444449 w 2286312"/>
                      <a:gd name="connsiteY41" fmla="*/ 78884 h 1672919"/>
                      <a:gd name="connsiteX42" fmla="*/ 483637 w 2286312"/>
                      <a:gd name="connsiteY42" fmla="*/ 65821 h 1672919"/>
                      <a:gd name="connsiteX43" fmla="*/ 522826 w 2286312"/>
                      <a:gd name="connsiteY43" fmla="*/ 39695 h 1672919"/>
                      <a:gd name="connsiteX44" fmla="*/ 1084529 w 2286312"/>
                      <a:gd name="connsiteY44" fmla="*/ 26632 h 1672919"/>
                      <a:gd name="connsiteX45" fmla="*/ 1136780 w 2286312"/>
                      <a:gd name="connsiteY45" fmla="*/ 507 h 1672919"/>
                      <a:gd name="connsiteX46" fmla="*/ 1332723 w 2286312"/>
                      <a:gd name="connsiteY46" fmla="*/ 39695 h 1672919"/>
                      <a:gd name="connsiteX47" fmla="*/ 1384975 w 2286312"/>
                      <a:gd name="connsiteY47" fmla="*/ 65821 h 1672919"/>
                      <a:gd name="connsiteX48" fmla="*/ 1424163 w 2286312"/>
                      <a:gd name="connsiteY48" fmla="*/ 91947 h 1672919"/>
                      <a:gd name="connsiteX49" fmla="*/ 1463352 w 2286312"/>
                      <a:gd name="connsiteY49" fmla="*/ 105009 h 1672919"/>
                      <a:gd name="connsiteX50" fmla="*/ 1541729 w 2286312"/>
                      <a:gd name="connsiteY50" fmla="*/ 144198 h 1672919"/>
                      <a:gd name="connsiteX51" fmla="*/ 1580917 w 2286312"/>
                      <a:gd name="connsiteY51" fmla="*/ 170324 h 1672919"/>
                      <a:gd name="connsiteX52" fmla="*/ 1672357 w 2286312"/>
                      <a:gd name="connsiteY52" fmla="*/ 196449 h 1672919"/>
                      <a:gd name="connsiteX53" fmla="*/ 1711546 w 2286312"/>
                      <a:gd name="connsiteY53" fmla="*/ 209512 h 1672919"/>
                      <a:gd name="connsiteX54" fmla="*/ 1776860 w 2286312"/>
                      <a:gd name="connsiteY54" fmla="*/ 222575 h 1672919"/>
                      <a:gd name="connsiteX55" fmla="*/ 1816049 w 2286312"/>
                      <a:gd name="connsiteY55" fmla="*/ 235638 h 1672919"/>
                      <a:gd name="connsiteX56" fmla="*/ 1907489 w 2286312"/>
                      <a:gd name="connsiteY56" fmla="*/ 261764 h 1672919"/>
                      <a:gd name="connsiteX57" fmla="*/ 1946677 w 2286312"/>
                      <a:gd name="connsiteY57" fmla="*/ 300952 h 1672919"/>
                      <a:gd name="connsiteX58" fmla="*/ 2051180 w 2286312"/>
                      <a:gd name="connsiteY58" fmla="*/ 457707 h 1672919"/>
                      <a:gd name="connsiteX59" fmla="*/ 2077306 w 2286312"/>
                      <a:gd name="connsiteY59" fmla="*/ 496895 h 1672919"/>
                      <a:gd name="connsiteX60" fmla="*/ 2129557 w 2286312"/>
                      <a:gd name="connsiteY60" fmla="*/ 575272 h 1672919"/>
                      <a:gd name="connsiteX61" fmla="*/ 2142620 w 2286312"/>
                      <a:gd name="connsiteY61" fmla="*/ 614461 h 1672919"/>
                      <a:gd name="connsiteX62" fmla="*/ 2168746 w 2286312"/>
                      <a:gd name="connsiteY62" fmla="*/ 653649 h 1672919"/>
                      <a:gd name="connsiteX63" fmla="*/ 2207935 w 2286312"/>
                      <a:gd name="connsiteY63" fmla="*/ 732027 h 1672919"/>
                      <a:gd name="connsiteX64" fmla="*/ 2234060 w 2286312"/>
                      <a:gd name="connsiteY64" fmla="*/ 810404 h 1672919"/>
                      <a:gd name="connsiteX65" fmla="*/ 2260186 w 2286312"/>
                      <a:gd name="connsiteY65" fmla="*/ 862655 h 1672919"/>
                      <a:gd name="connsiteX66" fmla="*/ 2286312 w 2286312"/>
                      <a:gd name="connsiteY66" fmla="*/ 1058598 h 1672919"/>
                      <a:gd name="connsiteX67" fmla="*/ 2273249 w 2286312"/>
                      <a:gd name="connsiteY67" fmla="*/ 1097787 h 1672919"/>
                      <a:gd name="connsiteX68" fmla="*/ 2260186 w 2286312"/>
                      <a:gd name="connsiteY68" fmla="*/ 1202289 h 1672919"/>
                      <a:gd name="connsiteX69" fmla="*/ 2247123 w 2286312"/>
                      <a:gd name="connsiteY69" fmla="*/ 1345981 h 1672919"/>
                      <a:gd name="connsiteX70" fmla="*/ 2234060 w 2286312"/>
                      <a:gd name="connsiteY70" fmla="*/ 1424358 h 1672919"/>
                      <a:gd name="connsiteX71" fmla="*/ 2247123 w 2286312"/>
                      <a:gd name="connsiteY71" fmla="*/ 1633364 h 1672919"/>
                      <a:gd name="connsiteX72" fmla="*/ 2260186 w 2286312"/>
                      <a:gd name="connsiteY72" fmla="*/ 1672552 h 1672919"/>
                      <a:gd name="connsiteX73" fmla="*/ 2181809 w 2286312"/>
                      <a:gd name="connsiteY73" fmla="*/ 1607238 h 1672919"/>
                      <a:gd name="connsiteX74" fmla="*/ 2168746 w 2286312"/>
                      <a:gd name="connsiteY74" fmla="*/ 1568049 h 1672919"/>
                      <a:gd name="connsiteX75" fmla="*/ 2116495 w 2286312"/>
                      <a:gd name="connsiteY75" fmla="*/ 1489672 h 1672919"/>
                      <a:gd name="connsiteX76" fmla="*/ 2103432 w 2286312"/>
                      <a:gd name="connsiteY76" fmla="*/ 1450484 h 1672919"/>
                      <a:gd name="connsiteX77" fmla="*/ 2064243 w 2286312"/>
                      <a:gd name="connsiteY77" fmla="*/ 1424358 h 1672919"/>
                      <a:gd name="connsiteX78" fmla="*/ 2051180 w 2286312"/>
                      <a:gd name="connsiteY78" fmla="*/ 1032472 h 1672919"/>
                      <a:gd name="connsiteX79" fmla="*/ 2025055 w 2286312"/>
                      <a:gd name="connsiteY79" fmla="*/ 927969 h 1672919"/>
                      <a:gd name="connsiteX80" fmla="*/ 1985866 w 2286312"/>
                      <a:gd name="connsiteY80" fmla="*/ 797341 h 1672919"/>
                      <a:gd name="connsiteX81" fmla="*/ 1959740 w 2286312"/>
                      <a:gd name="connsiteY81" fmla="*/ 758152 h 1672919"/>
                      <a:gd name="connsiteX82" fmla="*/ 1920552 w 2286312"/>
                      <a:gd name="connsiteY82" fmla="*/ 718964 h 1672919"/>
                      <a:gd name="connsiteX83" fmla="*/ 1881363 w 2286312"/>
                      <a:gd name="connsiteY83" fmla="*/ 705901 h 1672919"/>
                      <a:gd name="connsiteX84" fmla="*/ 1802986 w 2286312"/>
                      <a:gd name="connsiteY84" fmla="*/ 718964 h 1672919"/>
                      <a:gd name="connsiteX85" fmla="*/ 1750735 w 2286312"/>
                      <a:gd name="connsiteY85" fmla="*/ 732027 h 1672919"/>
                      <a:gd name="connsiteX86" fmla="*/ 1607043 w 2286312"/>
                      <a:gd name="connsiteY86" fmla="*/ 705901 h 1672919"/>
                      <a:gd name="connsiteX87" fmla="*/ 1593980 w 2286312"/>
                      <a:gd name="connsiteY87" fmla="*/ 666712 h 1672919"/>
                      <a:gd name="connsiteX88" fmla="*/ 1620106 w 2286312"/>
                      <a:gd name="connsiteY88" fmla="*/ 588335 h 1672919"/>
                      <a:gd name="connsiteX89" fmla="*/ 1607043 w 2286312"/>
                      <a:gd name="connsiteY89" fmla="*/ 549147 h 1672919"/>
                      <a:gd name="connsiteX90" fmla="*/ 1567855 w 2286312"/>
                      <a:gd name="connsiteY90" fmla="*/ 536084 h 1672919"/>
                      <a:gd name="connsiteX91" fmla="*/ 1528666 w 2286312"/>
                      <a:gd name="connsiteY91" fmla="*/ 509958 h 1672919"/>
                      <a:gd name="connsiteX92" fmla="*/ 1502540 w 2286312"/>
                      <a:gd name="connsiteY92" fmla="*/ 457707 h 1672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</a:cxnLst>
                    <a:rect l="l" t="t" r="r" b="b"/>
                    <a:pathLst>
                      <a:path w="2286312" h="1672919">
                        <a:moveTo>
                          <a:pt x="1502540" y="457707"/>
                        </a:moveTo>
                        <a:cubicBezTo>
                          <a:pt x="1489477" y="459884"/>
                          <a:pt x="1473130" y="507032"/>
                          <a:pt x="1450289" y="523021"/>
                        </a:cubicBezTo>
                        <a:cubicBezTo>
                          <a:pt x="1427728" y="538814"/>
                          <a:pt x="1371912" y="549147"/>
                          <a:pt x="1371912" y="549147"/>
                        </a:cubicBezTo>
                        <a:cubicBezTo>
                          <a:pt x="1358849" y="540438"/>
                          <a:pt x="1348265" y="525241"/>
                          <a:pt x="1332723" y="523021"/>
                        </a:cubicBezTo>
                        <a:cubicBezTo>
                          <a:pt x="1281576" y="515714"/>
                          <a:pt x="1281125" y="547268"/>
                          <a:pt x="1241283" y="562209"/>
                        </a:cubicBezTo>
                        <a:cubicBezTo>
                          <a:pt x="1220494" y="570005"/>
                          <a:pt x="1198101" y="573501"/>
                          <a:pt x="1175969" y="575272"/>
                        </a:cubicBezTo>
                        <a:cubicBezTo>
                          <a:pt x="1089052" y="582225"/>
                          <a:pt x="1001798" y="583981"/>
                          <a:pt x="914712" y="588335"/>
                        </a:cubicBezTo>
                        <a:cubicBezTo>
                          <a:pt x="901649" y="592689"/>
                          <a:pt x="887839" y="607556"/>
                          <a:pt x="875523" y="601398"/>
                        </a:cubicBezTo>
                        <a:cubicBezTo>
                          <a:pt x="805855" y="566564"/>
                          <a:pt x="927773" y="540437"/>
                          <a:pt x="823272" y="575272"/>
                        </a:cubicBezTo>
                        <a:cubicBezTo>
                          <a:pt x="810209" y="570918"/>
                          <a:pt x="787423" y="575567"/>
                          <a:pt x="784083" y="562209"/>
                        </a:cubicBezTo>
                        <a:cubicBezTo>
                          <a:pt x="780275" y="546978"/>
                          <a:pt x="797950" y="532828"/>
                          <a:pt x="810209" y="523021"/>
                        </a:cubicBezTo>
                        <a:cubicBezTo>
                          <a:pt x="820961" y="514419"/>
                          <a:pt x="837081" y="516116"/>
                          <a:pt x="849397" y="509958"/>
                        </a:cubicBezTo>
                        <a:cubicBezTo>
                          <a:pt x="863439" y="502937"/>
                          <a:pt x="875523" y="492541"/>
                          <a:pt x="888586" y="483832"/>
                        </a:cubicBezTo>
                        <a:cubicBezTo>
                          <a:pt x="795315" y="452742"/>
                          <a:pt x="833123" y="442432"/>
                          <a:pt x="771020" y="483832"/>
                        </a:cubicBezTo>
                        <a:cubicBezTo>
                          <a:pt x="766666" y="496895"/>
                          <a:pt x="766559" y="512269"/>
                          <a:pt x="757957" y="523021"/>
                        </a:cubicBezTo>
                        <a:cubicBezTo>
                          <a:pt x="744051" y="540404"/>
                          <a:pt x="681356" y="566369"/>
                          <a:pt x="666517" y="575272"/>
                        </a:cubicBezTo>
                        <a:cubicBezTo>
                          <a:pt x="639592" y="591427"/>
                          <a:pt x="610343" y="605321"/>
                          <a:pt x="588140" y="627524"/>
                        </a:cubicBezTo>
                        <a:cubicBezTo>
                          <a:pt x="537851" y="677813"/>
                          <a:pt x="564323" y="656465"/>
                          <a:pt x="509763" y="692838"/>
                        </a:cubicBezTo>
                        <a:cubicBezTo>
                          <a:pt x="448192" y="785195"/>
                          <a:pt x="528603" y="673998"/>
                          <a:pt x="431386" y="771215"/>
                        </a:cubicBezTo>
                        <a:cubicBezTo>
                          <a:pt x="420285" y="782316"/>
                          <a:pt x="418323" y="801695"/>
                          <a:pt x="405260" y="810404"/>
                        </a:cubicBezTo>
                        <a:cubicBezTo>
                          <a:pt x="390322" y="820363"/>
                          <a:pt x="370426" y="819113"/>
                          <a:pt x="353009" y="823467"/>
                        </a:cubicBezTo>
                        <a:cubicBezTo>
                          <a:pt x="339946" y="832175"/>
                          <a:pt x="327862" y="856613"/>
                          <a:pt x="313820" y="849592"/>
                        </a:cubicBezTo>
                        <a:cubicBezTo>
                          <a:pt x="246339" y="815851"/>
                          <a:pt x="359952" y="757876"/>
                          <a:pt x="261569" y="823467"/>
                        </a:cubicBezTo>
                        <a:cubicBezTo>
                          <a:pt x="252860" y="836530"/>
                          <a:pt x="245873" y="850921"/>
                          <a:pt x="235443" y="862655"/>
                        </a:cubicBezTo>
                        <a:cubicBezTo>
                          <a:pt x="138214" y="972037"/>
                          <a:pt x="179495" y="903661"/>
                          <a:pt x="104815" y="1006347"/>
                        </a:cubicBezTo>
                        <a:cubicBezTo>
                          <a:pt x="86347" y="1031741"/>
                          <a:pt x="69980" y="1058598"/>
                          <a:pt x="52563" y="1084724"/>
                        </a:cubicBezTo>
                        <a:lnTo>
                          <a:pt x="26437" y="1123912"/>
                        </a:lnTo>
                        <a:cubicBezTo>
                          <a:pt x="17728" y="1136975"/>
                          <a:pt x="-2767" y="1178496"/>
                          <a:pt x="312" y="1163101"/>
                        </a:cubicBezTo>
                        <a:cubicBezTo>
                          <a:pt x="4666" y="1141330"/>
                          <a:pt x="7533" y="1119207"/>
                          <a:pt x="13375" y="1097787"/>
                        </a:cubicBezTo>
                        <a:cubicBezTo>
                          <a:pt x="20621" y="1071218"/>
                          <a:pt x="39500" y="1019409"/>
                          <a:pt x="39500" y="1019409"/>
                        </a:cubicBezTo>
                        <a:cubicBezTo>
                          <a:pt x="43854" y="988929"/>
                          <a:pt x="50108" y="958660"/>
                          <a:pt x="52563" y="927969"/>
                        </a:cubicBezTo>
                        <a:cubicBezTo>
                          <a:pt x="74395" y="655075"/>
                          <a:pt x="39399" y="771520"/>
                          <a:pt x="78689" y="653649"/>
                        </a:cubicBezTo>
                        <a:cubicBezTo>
                          <a:pt x="83043" y="614461"/>
                          <a:pt x="91752" y="575514"/>
                          <a:pt x="91752" y="536084"/>
                        </a:cubicBezTo>
                        <a:cubicBezTo>
                          <a:pt x="91752" y="522314"/>
                          <a:pt x="74335" y="509958"/>
                          <a:pt x="78689" y="496895"/>
                        </a:cubicBezTo>
                        <a:cubicBezTo>
                          <a:pt x="88618" y="467107"/>
                          <a:pt x="113523" y="444644"/>
                          <a:pt x="130940" y="418518"/>
                        </a:cubicBezTo>
                        <a:cubicBezTo>
                          <a:pt x="142854" y="400647"/>
                          <a:pt x="184101" y="337206"/>
                          <a:pt x="196255" y="327078"/>
                        </a:cubicBezTo>
                        <a:cubicBezTo>
                          <a:pt x="206833" y="318263"/>
                          <a:pt x="222380" y="318369"/>
                          <a:pt x="235443" y="314015"/>
                        </a:cubicBezTo>
                        <a:cubicBezTo>
                          <a:pt x="248506" y="300952"/>
                          <a:pt x="268790" y="292353"/>
                          <a:pt x="274632" y="274827"/>
                        </a:cubicBezTo>
                        <a:cubicBezTo>
                          <a:pt x="278986" y="261764"/>
                          <a:pt x="253566" y="246843"/>
                          <a:pt x="261569" y="235638"/>
                        </a:cubicBezTo>
                        <a:cubicBezTo>
                          <a:pt x="279819" y="210087"/>
                          <a:pt x="339946" y="183387"/>
                          <a:pt x="339946" y="183387"/>
                        </a:cubicBezTo>
                        <a:cubicBezTo>
                          <a:pt x="348655" y="170324"/>
                          <a:pt x="356021" y="156259"/>
                          <a:pt x="366072" y="144198"/>
                        </a:cubicBezTo>
                        <a:cubicBezTo>
                          <a:pt x="386710" y="119432"/>
                          <a:pt x="415087" y="93565"/>
                          <a:pt x="444449" y="78884"/>
                        </a:cubicBezTo>
                        <a:cubicBezTo>
                          <a:pt x="456765" y="72726"/>
                          <a:pt x="471321" y="71979"/>
                          <a:pt x="483637" y="65821"/>
                        </a:cubicBezTo>
                        <a:cubicBezTo>
                          <a:pt x="497679" y="58800"/>
                          <a:pt x="507160" y="40717"/>
                          <a:pt x="522826" y="39695"/>
                        </a:cubicBezTo>
                        <a:cubicBezTo>
                          <a:pt x="709714" y="27507"/>
                          <a:pt x="897295" y="30986"/>
                          <a:pt x="1084529" y="26632"/>
                        </a:cubicBezTo>
                        <a:cubicBezTo>
                          <a:pt x="1101946" y="17924"/>
                          <a:pt x="1117365" y="2001"/>
                          <a:pt x="1136780" y="507"/>
                        </a:cubicBezTo>
                        <a:cubicBezTo>
                          <a:pt x="1186590" y="-3325"/>
                          <a:pt x="1283379" y="15023"/>
                          <a:pt x="1332723" y="39695"/>
                        </a:cubicBezTo>
                        <a:cubicBezTo>
                          <a:pt x="1350140" y="48404"/>
                          <a:pt x="1368068" y="56160"/>
                          <a:pt x="1384975" y="65821"/>
                        </a:cubicBezTo>
                        <a:cubicBezTo>
                          <a:pt x="1398606" y="73610"/>
                          <a:pt x="1410121" y="84926"/>
                          <a:pt x="1424163" y="91947"/>
                        </a:cubicBezTo>
                        <a:cubicBezTo>
                          <a:pt x="1436479" y="98105"/>
                          <a:pt x="1450289" y="100655"/>
                          <a:pt x="1463352" y="105009"/>
                        </a:cubicBezTo>
                        <a:cubicBezTo>
                          <a:pt x="1575658" y="179882"/>
                          <a:pt x="1433565" y="90115"/>
                          <a:pt x="1541729" y="144198"/>
                        </a:cubicBezTo>
                        <a:cubicBezTo>
                          <a:pt x="1555771" y="151219"/>
                          <a:pt x="1566875" y="163303"/>
                          <a:pt x="1580917" y="170324"/>
                        </a:cubicBezTo>
                        <a:cubicBezTo>
                          <a:pt x="1601800" y="180765"/>
                          <a:pt x="1652822" y="190868"/>
                          <a:pt x="1672357" y="196449"/>
                        </a:cubicBezTo>
                        <a:cubicBezTo>
                          <a:pt x="1685597" y="200232"/>
                          <a:pt x="1698188" y="206172"/>
                          <a:pt x="1711546" y="209512"/>
                        </a:cubicBezTo>
                        <a:cubicBezTo>
                          <a:pt x="1733086" y="214897"/>
                          <a:pt x="1755320" y="217190"/>
                          <a:pt x="1776860" y="222575"/>
                        </a:cubicBezTo>
                        <a:cubicBezTo>
                          <a:pt x="1790218" y="225915"/>
                          <a:pt x="1802809" y="231855"/>
                          <a:pt x="1816049" y="235638"/>
                        </a:cubicBezTo>
                        <a:cubicBezTo>
                          <a:pt x="1930867" y="268443"/>
                          <a:pt x="1813527" y="230443"/>
                          <a:pt x="1907489" y="261764"/>
                        </a:cubicBezTo>
                        <a:cubicBezTo>
                          <a:pt x="1920552" y="274827"/>
                          <a:pt x="1934655" y="286926"/>
                          <a:pt x="1946677" y="300952"/>
                        </a:cubicBezTo>
                        <a:cubicBezTo>
                          <a:pt x="1987104" y="348117"/>
                          <a:pt x="2018494" y="406344"/>
                          <a:pt x="2051180" y="457707"/>
                        </a:cubicBezTo>
                        <a:cubicBezTo>
                          <a:pt x="2059609" y="470952"/>
                          <a:pt x="2077306" y="496895"/>
                          <a:pt x="2077306" y="496895"/>
                        </a:cubicBezTo>
                        <a:cubicBezTo>
                          <a:pt x="2107307" y="616898"/>
                          <a:pt x="2063949" y="493262"/>
                          <a:pt x="2129557" y="575272"/>
                        </a:cubicBezTo>
                        <a:cubicBezTo>
                          <a:pt x="2138159" y="586024"/>
                          <a:pt x="2136462" y="602145"/>
                          <a:pt x="2142620" y="614461"/>
                        </a:cubicBezTo>
                        <a:cubicBezTo>
                          <a:pt x="2149641" y="628503"/>
                          <a:pt x="2160037" y="640586"/>
                          <a:pt x="2168746" y="653649"/>
                        </a:cubicBezTo>
                        <a:cubicBezTo>
                          <a:pt x="2216389" y="796577"/>
                          <a:pt x="2140405" y="580083"/>
                          <a:pt x="2207935" y="732027"/>
                        </a:cubicBezTo>
                        <a:cubicBezTo>
                          <a:pt x="2219119" y="757192"/>
                          <a:pt x="2221744" y="785773"/>
                          <a:pt x="2234060" y="810404"/>
                        </a:cubicBezTo>
                        <a:lnTo>
                          <a:pt x="2260186" y="862655"/>
                        </a:lnTo>
                        <a:cubicBezTo>
                          <a:pt x="2274083" y="932137"/>
                          <a:pt x="2286312" y="982237"/>
                          <a:pt x="2286312" y="1058598"/>
                        </a:cubicBezTo>
                        <a:cubicBezTo>
                          <a:pt x="2286312" y="1072368"/>
                          <a:pt x="2277603" y="1084724"/>
                          <a:pt x="2273249" y="1097787"/>
                        </a:cubicBezTo>
                        <a:cubicBezTo>
                          <a:pt x="2268895" y="1132621"/>
                          <a:pt x="2263861" y="1167377"/>
                          <a:pt x="2260186" y="1202289"/>
                        </a:cubicBezTo>
                        <a:cubicBezTo>
                          <a:pt x="2255151" y="1250120"/>
                          <a:pt x="2252743" y="1298216"/>
                          <a:pt x="2247123" y="1345981"/>
                        </a:cubicBezTo>
                        <a:cubicBezTo>
                          <a:pt x="2244028" y="1372286"/>
                          <a:pt x="2238414" y="1398232"/>
                          <a:pt x="2234060" y="1424358"/>
                        </a:cubicBezTo>
                        <a:cubicBezTo>
                          <a:pt x="2238414" y="1494027"/>
                          <a:pt x="2239815" y="1563943"/>
                          <a:pt x="2247123" y="1633364"/>
                        </a:cubicBezTo>
                        <a:cubicBezTo>
                          <a:pt x="2248564" y="1647058"/>
                          <a:pt x="2272502" y="1666394"/>
                          <a:pt x="2260186" y="1672552"/>
                        </a:cubicBezTo>
                        <a:cubicBezTo>
                          <a:pt x="2248060" y="1678615"/>
                          <a:pt x="2182166" y="1607595"/>
                          <a:pt x="2181809" y="1607238"/>
                        </a:cubicBezTo>
                        <a:cubicBezTo>
                          <a:pt x="2177455" y="1594175"/>
                          <a:pt x="2175433" y="1580086"/>
                          <a:pt x="2168746" y="1568049"/>
                        </a:cubicBezTo>
                        <a:cubicBezTo>
                          <a:pt x="2153497" y="1540601"/>
                          <a:pt x="2126424" y="1519460"/>
                          <a:pt x="2116495" y="1489672"/>
                        </a:cubicBezTo>
                        <a:cubicBezTo>
                          <a:pt x="2112141" y="1476609"/>
                          <a:pt x="2112034" y="1461236"/>
                          <a:pt x="2103432" y="1450484"/>
                        </a:cubicBezTo>
                        <a:cubicBezTo>
                          <a:pt x="2093624" y="1438225"/>
                          <a:pt x="2077306" y="1433067"/>
                          <a:pt x="2064243" y="1424358"/>
                        </a:cubicBezTo>
                        <a:cubicBezTo>
                          <a:pt x="2005041" y="1246755"/>
                          <a:pt x="2036971" y="1373496"/>
                          <a:pt x="2051180" y="1032472"/>
                        </a:cubicBezTo>
                        <a:cubicBezTo>
                          <a:pt x="2024624" y="899695"/>
                          <a:pt x="2051831" y="1021687"/>
                          <a:pt x="2025055" y="927969"/>
                        </a:cubicBezTo>
                        <a:cubicBezTo>
                          <a:pt x="2015928" y="896023"/>
                          <a:pt x="2001386" y="820622"/>
                          <a:pt x="1985866" y="797341"/>
                        </a:cubicBezTo>
                        <a:cubicBezTo>
                          <a:pt x="1977157" y="784278"/>
                          <a:pt x="1969791" y="770213"/>
                          <a:pt x="1959740" y="758152"/>
                        </a:cubicBezTo>
                        <a:cubicBezTo>
                          <a:pt x="1947914" y="743960"/>
                          <a:pt x="1935923" y="729211"/>
                          <a:pt x="1920552" y="718964"/>
                        </a:cubicBezTo>
                        <a:cubicBezTo>
                          <a:pt x="1909095" y="711326"/>
                          <a:pt x="1894426" y="710255"/>
                          <a:pt x="1881363" y="705901"/>
                        </a:cubicBezTo>
                        <a:cubicBezTo>
                          <a:pt x="1855237" y="710255"/>
                          <a:pt x="1828958" y="713770"/>
                          <a:pt x="1802986" y="718964"/>
                        </a:cubicBezTo>
                        <a:cubicBezTo>
                          <a:pt x="1785382" y="722485"/>
                          <a:pt x="1768688" y="732027"/>
                          <a:pt x="1750735" y="732027"/>
                        </a:cubicBezTo>
                        <a:cubicBezTo>
                          <a:pt x="1734021" y="732027"/>
                          <a:pt x="1628280" y="710149"/>
                          <a:pt x="1607043" y="705901"/>
                        </a:cubicBezTo>
                        <a:cubicBezTo>
                          <a:pt x="1602689" y="692838"/>
                          <a:pt x="1592459" y="680397"/>
                          <a:pt x="1593980" y="666712"/>
                        </a:cubicBezTo>
                        <a:cubicBezTo>
                          <a:pt x="1597021" y="639342"/>
                          <a:pt x="1620106" y="588335"/>
                          <a:pt x="1620106" y="588335"/>
                        </a:cubicBezTo>
                        <a:cubicBezTo>
                          <a:pt x="1615752" y="575272"/>
                          <a:pt x="1616779" y="558883"/>
                          <a:pt x="1607043" y="549147"/>
                        </a:cubicBezTo>
                        <a:cubicBezTo>
                          <a:pt x="1597307" y="539411"/>
                          <a:pt x="1580171" y="542242"/>
                          <a:pt x="1567855" y="536084"/>
                        </a:cubicBezTo>
                        <a:cubicBezTo>
                          <a:pt x="1553813" y="529063"/>
                          <a:pt x="1542128" y="518035"/>
                          <a:pt x="1528666" y="509958"/>
                        </a:cubicBezTo>
                        <a:cubicBezTo>
                          <a:pt x="1520317" y="504949"/>
                          <a:pt x="1515603" y="455530"/>
                          <a:pt x="1502540" y="457707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28" name="グループ化 27"/>
              <p:cNvGrpSpPr/>
              <p:nvPr/>
            </p:nvGrpSpPr>
            <p:grpSpPr>
              <a:xfrm>
                <a:off x="1619672" y="540243"/>
                <a:ext cx="1921745" cy="2179855"/>
                <a:chOff x="4686879" y="530581"/>
                <a:chExt cx="2176935" cy="2944376"/>
              </a:xfrm>
            </p:grpSpPr>
            <p:grpSp>
              <p:nvGrpSpPr>
                <p:cNvPr id="29" name="グループ化 28"/>
                <p:cNvGrpSpPr/>
                <p:nvPr/>
              </p:nvGrpSpPr>
              <p:grpSpPr>
                <a:xfrm>
                  <a:off x="4686879" y="530581"/>
                  <a:ext cx="2176935" cy="2944376"/>
                  <a:chOff x="2248433" y="313003"/>
                  <a:chExt cx="2363123" cy="2755629"/>
                </a:xfrm>
              </p:grpSpPr>
              <p:sp>
                <p:nvSpPr>
                  <p:cNvPr id="32" name="フリーフォーム 31"/>
                  <p:cNvSpPr/>
                  <p:nvPr/>
                </p:nvSpPr>
                <p:spPr>
                  <a:xfrm rot="19389896">
                    <a:off x="2248433" y="548676"/>
                    <a:ext cx="2363123" cy="2519956"/>
                  </a:xfrm>
                  <a:custGeom>
                    <a:avLst/>
                    <a:gdLst>
                      <a:gd name="connsiteX0" fmla="*/ 311887 w 2363123"/>
                      <a:gd name="connsiteY0" fmla="*/ 683842 h 2519955"/>
                      <a:gd name="connsiteX1" fmla="*/ 37567 w 2363123"/>
                      <a:gd name="connsiteY1" fmla="*/ 1258608 h 2519955"/>
                      <a:gd name="connsiteX2" fmla="*/ 76756 w 2363123"/>
                      <a:gd name="connsiteY2" fmla="*/ 1885625 h 2519955"/>
                      <a:gd name="connsiteX3" fmla="*/ 716836 w 2363123"/>
                      <a:gd name="connsiteY3" fmla="*/ 2512642 h 2519955"/>
                      <a:gd name="connsiteX4" fmla="*/ 1892493 w 2363123"/>
                      <a:gd name="connsiteY4" fmla="*/ 2146882 h 2519955"/>
                      <a:gd name="connsiteX5" fmla="*/ 2362756 w 2363123"/>
                      <a:gd name="connsiteY5" fmla="*/ 984288 h 2519955"/>
                      <a:gd name="connsiteX6" fmla="*/ 1957807 w 2363123"/>
                      <a:gd name="connsiteY6" fmla="*/ 200517 h 2519955"/>
                      <a:gd name="connsiteX7" fmla="*/ 1265476 w 2363123"/>
                      <a:gd name="connsiteY7" fmla="*/ 4574 h 2519955"/>
                      <a:gd name="connsiteX8" fmla="*/ 586207 w 2363123"/>
                      <a:gd name="connsiteY8" fmla="*/ 331145 h 2519955"/>
                      <a:gd name="connsiteX9" fmla="*/ 311887 w 2363123"/>
                      <a:gd name="connsiteY9" fmla="*/ 683842 h 2519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63123" h="2519955">
                        <a:moveTo>
                          <a:pt x="311887" y="683842"/>
                        </a:moveTo>
                        <a:cubicBezTo>
                          <a:pt x="220447" y="838419"/>
                          <a:pt x="76755" y="1058311"/>
                          <a:pt x="37567" y="1258608"/>
                        </a:cubicBezTo>
                        <a:cubicBezTo>
                          <a:pt x="-1622" y="1458905"/>
                          <a:pt x="-36455" y="1676619"/>
                          <a:pt x="76756" y="1885625"/>
                        </a:cubicBezTo>
                        <a:cubicBezTo>
                          <a:pt x="189967" y="2094631"/>
                          <a:pt x="414213" y="2469099"/>
                          <a:pt x="716836" y="2512642"/>
                        </a:cubicBezTo>
                        <a:cubicBezTo>
                          <a:pt x="1019459" y="2556185"/>
                          <a:pt x="1618173" y="2401608"/>
                          <a:pt x="1892493" y="2146882"/>
                        </a:cubicBezTo>
                        <a:cubicBezTo>
                          <a:pt x="2166813" y="1892156"/>
                          <a:pt x="2351870" y="1308682"/>
                          <a:pt x="2362756" y="984288"/>
                        </a:cubicBezTo>
                        <a:cubicBezTo>
                          <a:pt x="2373642" y="659894"/>
                          <a:pt x="2140687" y="363803"/>
                          <a:pt x="1957807" y="200517"/>
                        </a:cubicBezTo>
                        <a:cubicBezTo>
                          <a:pt x="1774927" y="37231"/>
                          <a:pt x="1494076" y="-17197"/>
                          <a:pt x="1265476" y="4574"/>
                        </a:cubicBezTo>
                        <a:cubicBezTo>
                          <a:pt x="1036876" y="26345"/>
                          <a:pt x="742961" y="211402"/>
                          <a:pt x="586207" y="331145"/>
                        </a:cubicBezTo>
                        <a:cubicBezTo>
                          <a:pt x="429453" y="450888"/>
                          <a:pt x="403327" y="529265"/>
                          <a:pt x="311887" y="683842"/>
                        </a:cubicBezTo>
                        <a:close/>
                      </a:path>
                    </a:pathLst>
                  </a:custGeom>
                  <a:solidFill>
                    <a:srgbClr val="FFFF99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フリーフォーム 32"/>
                  <p:cNvSpPr/>
                  <p:nvPr/>
                </p:nvSpPr>
                <p:spPr>
                  <a:xfrm>
                    <a:off x="2664823" y="1096361"/>
                    <a:ext cx="574766" cy="92359"/>
                  </a:xfrm>
                  <a:custGeom>
                    <a:avLst/>
                    <a:gdLst>
                      <a:gd name="connsiteX0" fmla="*/ 0 w 574766"/>
                      <a:gd name="connsiteY0" fmla="*/ 92359 h 92359"/>
                      <a:gd name="connsiteX1" fmla="*/ 391886 w 574766"/>
                      <a:gd name="connsiteY1" fmla="*/ 919 h 92359"/>
                      <a:gd name="connsiteX2" fmla="*/ 574766 w 574766"/>
                      <a:gd name="connsiteY2" fmla="*/ 53170 h 92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4766" h="92359">
                        <a:moveTo>
                          <a:pt x="0" y="92359"/>
                        </a:moveTo>
                        <a:cubicBezTo>
                          <a:pt x="148046" y="49904"/>
                          <a:pt x="296092" y="7450"/>
                          <a:pt x="391886" y="919"/>
                        </a:cubicBezTo>
                        <a:cubicBezTo>
                          <a:pt x="487680" y="-5612"/>
                          <a:pt x="531223" y="23779"/>
                          <a:pt x="574766" y="53170"/>
                        </a:cubicBezTo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フリーフォーム 33"/>
                  <p:cNvSpPr/>
                  <p:nvPr/>
                </p:nvSpPr>
                <p:spPr>
                  <a:xfrm>
                    <a:off x="3696789" y="1081268"/>
                    <a:ext cx="548640" cy="133578"/>
                  </a:xfrm>
                  <a:custGeom>
                    <a:avLst/>
                    <a:gdLst>
                      <a:gd name="connsiteX0" fmla="*/ 0 w 548640"/>
                      <a:gd name="connsiteY0" fmla="*/ 55201 h 133578"/>
                      <a:gd name="connsiteX1" fmla="*/ 195942 w 548640"/>
                      <a:gd name="connsiteY1" fmla="*/ 2949 h 133578"/>
                      <a:gd name="connsiteX2" fmla="*/ 548640 w 548640"/>
                      <a:gd name="connsiteY2" fmla="*/ 133578 h 133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8640" h="133578">
                        <a:moveTo>
                          <a:pt x="0" y="55201"/>
                        </a:moveTo>
                        <a:cubicBezTo>
                          <a:pt x="52251" y="22543"/>
                          <a:pt x="104502" y="-10114"/>
                          <a:pt x="195942" y="2949"/>
                        </a:cubicBezTo>
                        <a:cubicBezTo>
                          <a:pt x="287382" y="16012"/>
                          <a:pt x="418011" y="74795"/>
                          <a:pt x="548640" y="133578"/>
                        </a:cubicBezTo>
                      </a:path>
                    </a:pathLst>
                  </a:cu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フリーフォーム 34"/>
                  <p:cNvSpPr/>
                  <p:nvPr/>
                </p:nvSpPr>
                <p:spPr>
                  <a:xfrm>
                    <a:off x="3332401" y="1345474"/>
                    <a:ext cx="273898" cy="1040664"/>
                  </a:xfrm>
                  <a:custGeom>
                    <a:avLst/>
                    <a:gdLst>
                      <a:gd name="connsiteX0" fmla="*/ 50879 w 273898"/>
                      <a:gd name="connsiteY0" fmla="*/ 0 h 1040664"/>
                      <a:gd name="connsiteX1" fmla="*/ 11690 w 273898"/>
                      <a:gd name="connsiteY1" fmla="*/ 888275 h 1040664"/>
                      <a:gd name="connsiteX2" fmla="*/ 233759 w 273898"/>
                      <a:gd name="connsiteY2" fmla="*/ 992777 h 1040664"/>
                      <a:gd name="connsiteX3" fmla="*/ 272948 w 273898"/>
                      <a:gd name="connsiteY3" fmla="*/ 378823 h 1040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3898" h="1040664">
                        <a:moveTo>
                          <a:pt x="50879" y="0"/>
                        </a:moveTo>
                        <a:cubicBezTo>
                          <a:pt x="16044" y="361406"/>
                          <a:pt x="-18790" y="722812"/>
                          <a:pt x="11690" y="888275"/>
                        </a:cubicBezTo>
                        <a:cubicBezTo>
                          <a:pt x="42170" y="1053738"/>
                          <a:pt x="190216" y="1077686"/>
                          <a:pt x="233759" y="992777"/>
                        </a:cubicBezTo>
                        <a:cubicBezTo>
                          <a:pt x="277302" y="907868"/>
                          <a:pt x="275125" y="643345"/>
                          <a:pt x="272948" y="37882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フリーフォーム 35"/>
                  <p:cNvSpPr/>
                  <p:nvPr/>
                </p:nvSpPr>
                <p:spPr>
                  <a:xfrm rot="21005124">
                    <a:off x="2909914" y="2311554"/>
                    <a:ext cx="1262446" cy="266945"/>
                  </a:xfrm>
                  <a:custGeom>
                    <a:avLst/>
                    <a:gdLst>
                      <a:gd name="connsiteX0" fmla="*/ 0 w 1306286"/>
                      <a:gd name="connsiteY0" fmla="*/ 0 h 378847"/>
                      <a:gd name="connsiteX1" fmla="*/ 352697 w 1306286"/>
                      <a:gd name="connsiteY1" fmla="*/ 274320 h 378847"/>
                      <a:gd name="connsiteX2" fmla="*/ 587829 w 1306286"/>
                      <a:gd name="connsiteY2" fmla="*/ 365760 h 378847"/>
                      <a:gd name="connsiteX3" fmla="*/ 1306286 w 1306286"/>
                      <a:gd name="connsiteY3" fmla="*/ 13063 h 378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6286" h="378847">
                        <a:moveTo>
                          <a:pt x="0" y="0"/>
                        </a:moveTo>
                        <a:cubicBezTo>
                          <a:pt x="127363" y="106680"/>
                          <a:pt x="254726" y="213360"/>
                          <a:pt x="352697" y="274320"/>
                        </a:cubicBezTo>
                        <a:cubicBezTo>
                          <a:pt x="450669" y="335280"/>
                          <a:pt x="428898" y="409303"/>
                          <a:pt x="587829" y="365760"/>
                        </a:cubicBezTo>
                        <a:cubicBezTo>
                          <a:pt x="746761" y="322217"/>
                          <a:pt x="1026523" y="167640"/>
                          <a:pt x="1306286" y="1306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フリーフォーム 36"/>
                  <p:cNvSpPr/>
                  <p:nvPr/>
                </p:nvSpPr>
                <p:spPr>
                  <a:xfrm>
                    <a:off x="2311815" y="313003"/>
                    <a:ext cx="2286312" cy="1672919"/>
                  </a:xfrm>
                  <a:custGeom>
                    <a:avLst/>
                    <a:gdLst>
                      <a:gd name="connsiteX0" fmla="*/ 1502540 w 2286312"/>
                      <a:gd name="connsiteY0" fmla="*/ 457707 h 1672919"/>
                      <a:gd name="connsiteX1" fmla="*/ 1450289 w 2286312"/>
                      <a:gd name="connsiteY1" fmla="*/ 523021 h 1672919"/>
                      <a:gd name="connsiteX2" fmla="*/ 1371912 w 2286312"/>
                      <a:gd name="connsiteY2" fmla="*/ 549147 h 1672919"/>
                      <a:gd name="connsiteX3" fmla="*/ 1332723 w 2286312"/>
                      <a:gd name="connsiteY3" fmla="*/ 523021 h 1672919"/>
                      <a:gd name="connsiteX4" fmla="*/ 1241283 w 2286312"/>
                      <a:gd name="connsiteY4" fmla="*/ 562209 h 1672919"/>
                      <a:gd name="connsiteX5" fmla="*/ 1175969 w 2286312"/>
                      <a:gd name="connsiteY5" fmla="*/ 575272 h 1672919"/>
                      <a:gd name="connsiteX6" fmla="*/ 914712 w 2286312"/>
                      <a:gd name="connsiteY6" fmla="*/ 588335 h 1672919"/>
                      <a:gd name="connsiteX7" fmla="*/ 875523 w 2286312"/>
                      <a:gd name="connsiteY7" fmla="*/ 601398 h 1672919"/>
                      <a:gd name="connsiteX8" fmla="*/ 823272 w 2286312"/>
                      <a:gd name="connsiteY8" fmla="*/ 575272 h 1672919"/>
                      <a:gd name="connsiteX9" fmla="*/ 784083 w 2286312"/>
                      <a:gd name="connsiteY9" fmla="*/ 562209 h 1672919"/>
                      <a:gd name="connsiteX10" fmla="*/ 810209 w 2286312"/>
                      <a:gd name="connsiteY10" fmla="*/ 523021 h 1672919"/>
                      <a:gd name="connsiteX11" fmla="*/ 849397 w 2286312"/>
                      <a:gd name="connsiteY11" fmla="*/ 509958 h 1672919"/>
                      <a:gd name="connsiteX12" fmla="*/ 888586 w 2286312"/>
                      <a:gd name="connsiteY12" fmla="*/ 483832 h 1672919"/>
                      <a:gd name="connsiteX13" fmla="*/ 771020 w 2286312"/>
                      <a:gd name="connsiteY13" fmla="*/ 483832 h 1672919"/>
                      <a:gd name="connsiteX14" fmla="*/ 757957 w 2286312"/>
                      <a:gd name="connsiteY14" fmla="*/ 523021 h 1672919"/>
                      <a:gd name="connsiteX15" fmla="*/ 666517 w 2286312"/>
                      <a:gd name="connsiteY15" fmla="*/ 575272 h 1672919"/>
                      <a:gd name="connsiteX16" fmla="*/ 588140 w 2286312"/>
                      <a:gd name="connsiteY16" fmla="*/ 627524 h 1672919"/>
                      <a:gd name="connsiteX17" fmla="*/ 509763 w 2286312"/>
                      <a:gd name="connsiteY17" fmla="*/ 692838 h 1672919"/>
                      <a:gd name="connsiteX18" fmla="*/ 431386 w 2286312"/>
                      <a:gd name="connsiteY18" fmla="*/ 771215 h 1672919"/>
                      <a:gd name="connsiteX19" fmla="*/ 405260 w 2286312"/>
                      <a:gd name="connsiteY19" fmla="*/ 810404 h 1672919"/>
                      <a:gd name="connsiteX20" fmla="*/ 353009 w 2286312"/>
                      <a:gd name="connsiteY20" fmla="*/ 823467 h 1672919"/>
                      <a:gd name="connsiteX21" fmla="*/ 313820 w 2286312"/>
                      <a:gd name="connsiteY21" fmla="*/ 849592 h 1672919"/>
                      <a:gd name="connsiteX22" fmla="*/ 261569 w 2286312"/>
                      <a:gd name="connsiteY22" fmla="*/ 823467 h 1672919"/>
                      <a:gd name="connsiteX23" fmla="*/ 235443 w 2286312"/>
                      <a:gd name="connsiteY23" fmla="*/ 862655 h 1672919"/>
                      <a:gd name="connsiteX24" fmla="*/ 104815 w 2286312"/>
                      <a:gd name="connsiteY24" fmla="*/ 1006347 h 1672919"/>
                      <a:gd name="connsiteX25" fmla="*/ 52563 w 2286312"/>
                      <a:gd name="connsiteY25" fmla="*/ 1084724 h 1672919"/>
                      <a:gd name="connsiteX26" fmla="*/ 26437 w 2286312"/>
                      <a:gd name="connsiteY26" fmla="*/ 1123912 h 1672919"/>
                      <a:gd name="connsiteX27" fmla="*/ 312 w 2286312"/>
                      <a:gd name="connsiteY27" fmla="*/ 1163101 h 1672919"/>
                      <a:gd name="connsiteX28" fmla="*/ 13375 w 2286312"/>
                      <a:gd name="connsiteY28" fmla="*/ 1097787 h 1672919"/>
                      <a:gd name="connsiteX29" fmla="*/ 39500 w 2286312"/>
                      <a:gd name="connsiteY29" fmla="*/ 1019409 h 1672919"/>
                      <a:gd name="connsiteX30" fmla="*/ 52563 w 2286312"/>
                      <a:gd name="connsiteY30" fmla="*/ 927969 h 1672919"/>
                      <a:gd name="connsiteX31" fmla="*/ 78689 w 2286312"/>
                      <a:gd name="connsiteY31" fmla="*/ 653649 h 1672919"/>
                      <a:gd name="connsiteX32" fmla="*/ 91752 w 2286312"/>
                      <a:gd name="connsiteY32" fmla="*/ 536084 h 1672919"/>
                      <a:gd name="connsiteX33" fmla="*/ 78689 w 2286312"/>
                      <a:gd name="connsiteY33" fmla="*/ 496895 h 1672919"/>
                      <a:gd name="connsiteX34" fmla="*/ 130940 w 2286312"/>
                      <a:gd name="connsiteY34" fmla="*/ 418518 h 1672919"/>
                      <a:gd name="connsiteX35" fmla="*/ 196255 w 2286312"/>
                      <a:gd name="connsiteY35" fmla="*/ 327078 h 1672919"/>
                      <a:gd name="connsiteX36" fmla="*/ 235443 w 2286312"/>
                      <a:gd name="connsiteY36" fmla="*/ 314015 h 1672919"/>
                      <a:gd name="connsiteX37" fmla="*/ 274632 w 2286312"/>
                      <a:gd name="connsiteY37" fmla="*/ 274827 h 1672919"/>
                      <a:gd name="connsiteX38" fmla="*/ 261569 w 2286312"/>
                      <a:gd name="connsiteY38" fmla="*/ 235638 h 1672919"/>
                      <a:gd name="connsiteX39" fmla="*/ 339946 w 2286312"/>
                      <a:gd name="connsiteY39" fmla="*/ 183387 h 1672919"/>
                      <a:gd name="connsiteX40" fmla="*/ 366072 w 2286312"/>
                      <a:gd name="connsiteY40" fmla="*/ 144198 h 1672919"/>
                      <a:gd name="connsiteX41" fmla="*/ 444449 w 2286312"/>
                      <a:gd name="connsiteY41" fmla="*/ 78884 h 1672919"/>
                      <a:gd name="connsiteX42" fmla="*/ 483637 w 2286312"/>
                      <a:gd name="connsiteY42" fmla="*/ 65821 h 1672919"/>
                      <a:gd name="connsiteX43" fmla="*/ 522826 w 2286312"/>
                      <a:gd name="connsiteY43" fmla="*/ 39695 h 1672919"/>
                      <a:gd name="connsiteX44" fmla="*/ 1084529 w 2286312"/>
                      <a:gd name="connsiteY44" fmla="*/ 26632 h 1672919"/>
                      <a:gd name="connsiteX45" fmla="*/ 1136780 w 2286312"/>
                      <a:gd name="connsiteY45" fmla="*/ 507 h 1672919"/>
                      <a:gd name="connsiteX46" fmla="*/ 1332723 w 2286312"/>
                      <a:gd name="connsiteY46" fmla="*/ 39695 h 1672919"/>
                      <a:gd name="connsiteX47" fmla="*/ 1384975 w 2286312"/>
                      <a:gd name="connsiteY47" fmla="*/ 65821 h 1672919"/>
                      <a:gd name="connsiteX48" fmla="*/ 1424163 w 2286312"/>
                      <a:gd name="connsiteY48" fmla="*/ 91947 h 1672919"/>
                      <a:gd name="connsiteX49" fmla="*/ 1463352 w 2286312"/>
                      <a:gd name="connsiteY49" fmla="*/ 105009 h 1672919"/>
                      <a:gd name="connsiteX50" fmla="*/ 1541729 w 2286312"/>
                      <a:gd name="connsiteY50" fmla="*/ 144198 h 1672919"/>
                      <a:gd name="connsiteX51" fmla="*/ 1580917 w 2286312"/>
                      <a:gd name="connsiteY51" fmla="*/ 170324 h 1672919"/>
                      <a:gd name="connsiteX52" fmla="*/ 1672357 w 2286312"/>
                      <a:gd name="connsiteY52" fmla="*/ 196449 h 1672919"/>
                      <a:gd name="connsiteX53" fmla="*/ 1711546 w 2286312"/>
                      <a:gd name="connsiteY53" fmla="*/ 209512 h 1672919"/>
                      <a:gd name="connsiteX54" fmla="*/ 1776860 w 2286312"/>
                      <a:gd name="connsiteY54" fmla="*/ 222575 h 1672919"/>
                      <a:gd name="connsiteX55" fmla="*/ 1816049 w 2286312"/>
                      <a:gd name="connsiteY55" fmla="*/ 235638 h 1672919"/>
                      <a:gd name="connsiteX56" fmla="*/ 1907489 w 2286312"/>
                      <a:gd name="connsiteY56" fmla="*/ 261764 h 1672919"/>
                      <a:gd name="connsiteX57" fmla="*/ 1946677 w 2286312"/>
                      <a:gd name="connsiteY57" fmla="*/ 300952 h 1672919"/>
                      <a:gd name="connsiteX58" fmla="*/ 2051180 w 2286312"/>
                      <a:gd name="connsiteY58" fmla="*/ 457707 h 1672919"/>
                      <a:gd name="connsiteX59" fmla="*/ 2077306 w 2286312"/>
                      <a:gd name="connsiteY59" fmla="*/ 496895 h 1672919"/>
                      <a:gd name="connsiteX60" fmla="*/ 2129557 w 2286312"/>
                      <a:gd name="connsiteY60" fmla="*/ 575272 h 1672919"/>
                      <a:gd name="connsiteX61" fmla="*/ 2142620 w 2286312"/>
                      <a:gd name="connsiteY61" fmla="*/ 614461 h 1672919"/>
                      <a:gd name="connsiteX62" fmla="*/ 2168746 w 2286312"/>
                      <a:gd name="connsiteY62" fmla="*/ 653649 h 1672919"/>
                      <a:gd name="connsiteX63" fmla="*/ 2207935 w 2286312"/>
                      <a:gd name="connsiteY63" fmla="*/ 732027 h 1672919"/>
                      <a:gd name="connsiteX64" fmla="*/ 2234060 w 2286312"/>
                      <a:gd name="connsiteY64" fmla="*/ 810404 h 1672919"/>
                      <a:gd name="connsiteX65" fmla="*/ 2260186 w 2286312"/>
                      <a:gd name="connsiteY65" fmla="*/ 862655 h 1672919"/>
                      <a:gd name="connsiteX66" fmla="*/ 2286312 w 2286312"/>
                      <a:gd name="connsiteY66" fmla="*/ 1058598 h 1672919"/>
                      <a:gd name="connsiteX67" fmla="*/ 2273249 w 2286312"/>
                      <a:gd name="connsiteY67" fmla="*/ 1097787 h 1672919"/>
                      <a:gd name="connsiteX68" fmla="*/ 2260186 w 2286312"/>
                      <a:gd name="connsiteY68" fmla="*/ 1202289 h 1672919"/>
                      <a:gd name="connsiteX69" fmla="*/ 2247123 w 2286312"/>
                      <a:gd name="connsiteY69" fmla="*/ 1345981 h 1672919"/>
                      <a:gd name="connsiteX70" fmla="*/ 2234060 w 2286312"/>
                      <a:gd name="connsiteY70" fmla="*/ 1424358 h 1672919"/>
                      <a:gd name="connsiteX71" fmla="*/ 2247123 w 2286312"/>
                      <a:gd name="connsiteY71" fmla="*/ 1633364 h 1672919"/>
                      <a:gd name="connsiteX72" fmla="*/ 2260186 w 2286312"/>
                      <a:gd name="connsiteY72" fmla="*/ 1672552 h 1672919"/>
                      <a:gd name="connsiteX73" fmla="*/ 2181809 w 2286312"/>
                      <a:gd name="connsiteY73" fmla="*/ 1607238 h 1672919"/>
                      <a:gd name="connsiteX74" fmla="*/ 2168746 w 2286312"/>
                      <a:gd name="connsiteY74" fmla="*/ 1568049 h 1672919"/>
                      <a:gd name="connsiteX75" fmla="*/ 2116495 w 2286312"/>
                      <a:gd name="connsiteY75" fmla="*/ 1489672 h 1672919"/>
                      <a:gd name="connsiteX76" fmla="*/ 2103432 w 2286312"/>
                      <a:gd name="connsiteY76" fmla="*/ 1450484 h 1672919"/>
                      <a:gd name="connsiteX77" fmla="*/ 2064243 w 2286312"/>
                      <a:gd name="connsiteY77" fmla="*/ 1424358 h 1672919"/>
                      <a:gd name="connsiteX78" fmla="*/ 2051180 w 2286312"/>
                      <a:gd name="connsiteY78" fmla="*/ 1032472 h 1672919"/>
                      <a:gd name="connsiteX79" fmla="*/ 2025055 w 2286312"/>
                      <a:gd name="connsiteY79" fmla="*/ 927969 h 1672919"/>
                      <a:gd name="connsiteX80" fmla="*/ 1985866 w 2286312"/>
                      <a:gd name="connsiteY80" fmla="*/ 797341 h 1672919"/>
                      <a:gd name="connsiteX81" fmla="*/ 1959740 w 2286312"/>
                      <a:gd name="connsiteY81" fmla="*/ 758152 h 1672919"/>
                      <a:gd name="connsiteX82" fmla="*/ 1920552 w 2286312"/>
                      <a:gd name="connsiteY82" fmla="*/ 718964 h 1672919"/>
                      <a:gd name="connsiteX83" fmla="*/ 1881363 w 2286312"/>
                      <a:gd name="connsiteY83" fmla="*/ 705901 h 1672919"/>
                      <a:gd name="connsiteX84" fmla="*/ 1802986 w 2286312"/>
                      <a:gd name="connsiteY84" fmla="*/ 718964 h 1672919"/>
                      <a:gd name="connsiteX85" fmla="*/ 1750735 w 2286312"/>
                      <a:gd name="connsiteY85" fmla="*/ 732027 h 1672919"/>
                      <a:gd name="connsiteX86" fmla="*/ 1607043 w 2286312"/>
                      <a:gd name="connsiteY86" fmla="*/ 705901 h 1672919"/>
                      <a:gd name="connsiteX87" fmla="*/ 1593980 w 2286312"/>
                      <a:gd name="connsiteY87" fmla="*/ 666712 h 1672919"/>
                      <a:gd name="connsiteX88" fmla="*/ 1620106 w 2286312"/>
                      <a:gd name="connsiteY88" fmla="*/ 588335 h 1672919"/>
                      <a:gd name="connsiteX89" fmla="*/ 1607043 w 2286312"/>
                      <a:gd name="connsiteY89" fmla="*/ 549147 h 1672919"/>
                      <a:gd name="connsiteX90" fmla="*/ 1567855 w 2286312"/>
                      <a:gd name="connsiteY90" fmla="*/ 536084 h 1672919"/>
                      <a:gd name="connsiteX91" fmla="*/ 1528666 w 2286312"/>
                      <a:gd name="connsiteY91" fmla="*/ 509958 h 1672919"/>
                      <a:gd name="connsiteX92" fmla="*/ 1502540 w 2286312"/>
                      <a:gd name="connsiteY92" fmla="*/ 457707 h 1672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</a:cxnLst>
                    <a:rect l="l" t="t" r="r" b="b"/>
                    <a:pathLst>
                      <a:path w="2286312" h="1672919">
                        <a:moveTo>
                          <a:pt x="1502540" y="457707"/>
                        </a:moveTo>
                        <a:cubicBezTo>
                          <a:pt x="1489477" y="459884"/>
                          <a:pt x="1473130" y="507032"/>
                          <a:pt x="1450289" y="523021"/>
                        </a:cubicBezTo>
                        <a:cubicBezTo>
                          <a:pt x="1427728" y="538814"/>
                          <a:pt x="1371912" y="549147"/>
                          <a:pt x="1371912" y="549147"/>
                        </a:cubicBezTo>
                        <a:cubicBezTo>
                          <a:pt x="1358849" y="540438"/>
                          <a:pt x="1348265" y="525241"/>
                          <a:pt x="1332723" y="523021"/>
                        </a:cubicBezTo>
                        <a:cubicBezTo>
                          <a:pt x="1281576" y="515714"/>
                          <a:pt x="1281125" y="547268"/>
                          <a:pt x="1241283" y="562209"/>
                        </a:cubicBezTo>
                        <a:cubicBezTo>
                          <a:pt x="1220494" y="570005"/>
                          <a:pt x="1198101" y="573501"/>
                          <a:pt x="1175969" y="575272"/>
                        </a:cubicBezTo>
                        <a:cubicBezTo>
                          <a:pt x="1089052" y="582225"/>
                          <a:pt x="1001798" y="583981"/>
                          <a:pt x="914712" y="588335"/>
                        </a:cubicBezTo>
                        <a:cubicBezTo>
                          <a:pt x="901649" y="592689"/>
                          <a:pt x="887839" y="607556"/>
                          <a:pt x="875523" y="601398"/>
                        </a:cubicBezTo>
                        <a:cubicBezTo>
                          <a:pt x="805855" y="566564"/>
                          <a:pt x="927773" y="540437"/>
                          <a:pt x="823272" y="575272"/>
                        </a:cubicBezTo>
                        <a:cubicBezTo>
                          <a:pt x="810209" y="570918"/>
                          <a:pt x="787423" y="575567"/>
                          <a:pt x="784083" y="562209"/>
                        </a:cubicBezTo>
                        <a:cubicBezTo>
                          <a:pt x="780275" y="546978"/>
                          <a:pt x="797950" y="532828"/>
                          <a:pt x="810209" y="523021"/>
                        </a:cubicBezTo>
                        <a:cubicBezTo>
                          <a:pt x="820961" y="514419"/>
                          <a:pt x="837081" y="516116"/>
                          <a:pt x="849397" y="509958"/>
                        </a:cubicBezTo>
                        <a:cubicBezTo>
                          <a:pt x="863439" y="502937"/>
                          <a:pt x="875523" y="492541"/>
                          <a:pt x="888586" y="483832"/>
                        </a:cubicBezTo>
                        <a:cubicBezTo>
                          <a:pt x="795315" y="452742"/>
                          <a:pt x="833123" y="442432"/>
                          <a:pt x="771020" y="483832"/>
                        </a:cubicBezTo>
                        <a:cubicBezTo>
                          <a:pt x="766666" y="496895"/>
                          <a:pt x="766559" y="512269"/>
                          <a:pt x="757957" y="523021"/>
                        </a:cubicBezTo>
                        <a:cubicBezTo>
                          <a:pt x="744051" y="540404"/>
                          <a:pt x="681356" y="566369"/>
                          <a:pt x="666517" y="575272"/>
                        </a:cubicBezTo>
                        <a:cubicBezTo>
                          <a:pt x="639592" y="591427"/>
                          <a:pt x="610343" y="605321"/>
                          <a:pt x="588140" y="627524"/>
                        </a:cubicBezTo>
                        <a:cubicBezTo>
                          <a:pt x="537851" y="677813"/>
                          <a:pt x="564323" y="656465"/>
                          <a:pt x="509763" y="692838"/>
                        </a:cubicBezTo>
                        <a:cubicBezTo>
                          <a:pt x="448192" y="785195"/>
                          <a:pt x="528603" y="673998"/>
                          <a:pt x="431386" y="771215"/>
                        </a:cubicBezTo>
                        <a:cubicBezTo>
                          <a:pt x="420285" y="782316"/>
                          <a:pt x="418323" y="801695"/>
                          <a:pt x="405260" y="810404"/>
                        </a:cubicBezTo>
                        <a:cubicBezTo>
                          <a:pt x="390322" y="820363"/>
                          <a:pt x="370426" y="819113"/>
                          <a:pt x="353009" y="823467"/>
                        </a:cubicBezTo>
                        <a:cubicBezTo>
                          <a:pt x="339946" y="832175"/>
                          <a:pt x="327862" y="856613"/>
                          <a:pt x="313820" y="849592"/>
                        </a:cubicBezTo>
                        <a:cubicBezTo>
                          <a:pt x="246339" y="815851"/>
                          <a:pt x="359952" y="757876"/>
                          <a:pt x="261569" y="823467"/>
                        </a:cubicBezTo>
                        <a:cubicBezTo>
                          <a:pt x="252860" y="836530"/>
                          <a:pt x="245873" y="850921"/>
                          <a:pt x="235443" y="862655"/>
                        </a:cubicBezTo>
                        <a:cubicBezTo>
                          <a:pt x="138214" y="972037"/>
                          <a:pt x="179495" y="903661"/>
                          <a:pt x="104815" y="1006347"/>
                        </a:cubicBezTo>
                        <a:cubicBezTo>
                          <a:pt x="86347" y="1031741"/>
                          <a:pt x="69980" y="1058598"/>
                          <a:pt x="52563" y="1084724"/>
                        </a:cubicBezTo>
                        <a:lnTo>
                          <a:pt x="26437" y="1123912"/>
                        </a:lnTo>
                        <a:cubicBezTo>
                          <a:pt x="17728" y="1136975"/>
                          <a:pt x="-2767" y="1178496"/>
                          <a:pt x="312" y="1163101"/>
                        </a:cubicBezTo>
                        <a:cubicBezTo>
                          <a:pt x="4666" y="1141330"/>
                          <a:pt x="7533" y="1119207"/>
                          <a:pt x="13375" y="1097787"/>
                        </a:cubicBezTo>
                        <a:cubicBezTo>
                          <a:pt x="20621" y="1071218"/>
                          <a:pt x="39500" y="1019409"/>
                          <a:pt x="39500" y="1019409"/>
                        </a:cubicBezTo>
                        <a:cubicBezTo>
                          <a:pt x="43854" y="988929"/>
                          <a:pt x="50108" y="958660"/>
                          <a:pt x="52563" y="927969"/>
                        </a:cubicBezTo>
                        <a:cubicBezTo>
                          <a:pt x="74395" y="655075"/>
                          <a:pt x="39399" y="771520"/>
                          <a:pt x="78689" y="653649"/>
                        </a:cubicBezTo>
                        <a:cubicBezTo>
                          <a:pt x="83043" y="614461"/>
                          <a:pt x="91752" y="575514"/>
                          <a:pt x="91752" y="536084"/>
                        </a:cubicBezTo>
                        <a:cubicBezTo>
                          <a:pt x="91752" y="522314"/>
                          <a:pt x="74335" y="509958"/>
                          <a:pt x="78689" y="496895"/>
                        </a:cubicBezTo>
                        <a:cubicBezTo>
                          <a:pt x="88618" y="467107"/>
                          <a:pt x="113523" y="444644"/>
                          <a:pt x="130940" y="418518"/>
                        </a:cubicBezTo>
                        <a:cubicBezTo>
                          <a:pt x="142854" y="400647"/>
                          <a:pt x="184101" y="337206"/>
                          <a:pt x="196255" y="327078"/>
                        </a:cubicBezTo>
                        <a:cubicBezTo>
                          <a:pt x="206833" y="318263"/>
                          <a:pt x="222380" y="318369"/>
                          <a:pt x="235443" y="314015"/>
                        </a:cubicBezTo>
                        <a:cubicBezTo>
                          <a:pt x="248506" y="300952"/>
                          <a:pt x="268790" y="292353"/>
                          <a:pt x="274632" y="274827"/>
                        </a:cubicBezTo>
                        <a:cubicBezTo>
                          <a:pt x="278986" y="261764"/>
                          <a:pt x="253566" y="246843"/>
                          <a:pt x="261569" y="235638"/>
                        </a:cubicBezTo>
                        <a:cubicBezTo>
                          <a:pt x="279819" y="210087"/>
                          <a:pt x="339946" y="183387"/>
                          <a:pt x="339946" y="183387"/>
                        </a:cubicBezTo>
                        <a:cubicBezTo>
                          <a:pt x="348655" y="170324"/>
                          <a:pt x="356021" y="156259"/>
                          <a:pt x="366072" y="144198"/>
                        </a:cubicBezTo>
                        <a:cubicBezTo>
                          <a:pt x="386710" y="119432"/>
                          <a:pt x="415087" y="93565"/>
                          <a:pt x="444449" y="78884"/>
                        </a:cubicBezTo>
                        <a:cubicBezTo>
                          <a:pt x="456765" y="72726"/>
                          <a:pt x="471321" y="71979"/>
                          <a:pt x="483637" y="65821"/>
                        </a:cubicBezTo>
                        <a:cubicBezTo>
                          <a:pt x="497679" y="58800"/>
                          <a:pt x="507160" y="40717"/>
                          <a:pt x="522826" y="39695"/>
                        </a:cubicBezTo>
                        <a:cubicBezTo>
                          <a:pt x="709714" y="27507"/>
                          <a:pt x="897295" y="30986"/>
                          <a:pt x="1084529" y="26632"/>
                        </a:cubicBezTo>
                        <a:cubicBezTo>
                          <a:pt x="1101946" y="17924"/>
                          <a:pt x="1117365" y="2001"/>
                          <a:pt x="1136780" y="507"/>
                        </a:cubicBezTo>
                        <a:cubicBezTo>
                          <a:pt x="1186590" y="-3325"/>
                          <a:pt x="1283379" y="15023"/>
                          <a:pt x="1332723" y="39695"/>
                        </a:cubicBezTo>
                        <a:cubicBezTo>
                          <a:pt x="1350140" y="48404"/>
                          <a:pt x="1368068" y="56160"/>
                          <a:pt x="1384975" y="65821"/>
                        </a:cubicBezTo>
                        <a:cubicBezTo>
                          <a:pt x="1398606" y="73610"/>
                          <a:pt x="1410121" y="84926"/>
                          <a:pt x="1424163" y="91947"/>
                        </a:cubicBezTo>
                        <a:cubicBezTo>
                          <a:pt x="1436479" y="98105"/>
                          <a:pt x="1450289" y="100655"/>
                          <a:pt x="1463352" y="105009"/>
                        </a:cubicBezTo>
                        <a:cubicBezTo>
                          <a:pt x="1575658" y="179882"/>
                          <a:pt x="1433565" y="90115"/>
                          <a:pt x="1541729" y="144198"/>
                        </a:cubicBezTo>
                        <a:cubicBezTo>
                          <a:pt x="1555771" y="151219"/>
                          <a:pt x="1566875" y="163303"/>
                          <a:pt x="1580917" y="170324"/>
                        </a:cubicBezTo>
                        <a:cubicBezTo>
                          <a:pt x="1601800" y="180765"/>
                          <a:pt x="1652822" y="190868"/>
                          <a:pt x="1672357" y="196449"/>
                        </a:cubicBezTo>
                        <a:cubicBezTo>
                          <a:pt x="1685597" y="200232"/>
                          <a:pt x="1698188" y="206172"/>
                          <a:pt x="1711546" y="209512"/>
                        </a:cubicBezTo>
                        <a:cubicBezTo>
                          <a:pt x="1733086" y="214897"/>
                          <a:pt x="1755320" y="217190"/>
                          <a:pt x="1776860" y="222575"/>
                        </a:cubicBezTo>
                        <a:cubicBezTo>
                          <a:pt x="1790218" y="225915"/>
                          <a:pt x="1802809" y="231855"/>
                          <a:pt x="1816049" y="235638"/>
                        </a:cubicBezTo>
                        <a:cubicBezTo>
                          <a:pt x="1930867" y="268443"/>
                          <a:pt x="1813527" y="230443"/>
                          <a:pt x="1907489" y="261764"/>
                        </a:cubicBezTo>
                        <a:cubicBezTo>
                          <a:pt x="1920552" y="274827"/>
                          <a:pt x="1934655" y="286926"/>
                          <a:pt x="1946677" y="300952"/>
                        </a:cubicBezTo>
                        <a:cubicBezTo>
                          <a:pt x="1987104" y="348117"/>
                          <a:pt x="2018494" y="406344"/>
                          <a:pt x="2051180" y="457707"/>
                        </a:cubicBezTo>
                        <a:cubicBezTo>
                          <a:pt x="2059609" y="470952"/>
                          <a:pt x="2077306" y="496895"/>
                          <a:pt x="2077306" y="496895"/>
                        </a:cubicBezTo>
                        <a:cubicBezTo>
                          <a:pt x="2107307" y="616898"/>
                          <a:pt x="2063949" y="493262"/>
                          <a:pt x="2129557" y="575272"/>
                        </a:cubicBezTo>
                        <a:cubicBezTo>
                          <a:pt x="2138159" y="586024"/>
                          <a:pt x="2136462" y="602145"/>
                          <a:pt x="2142620" y="614461"/>
                        </a:cubicBezTo>
                        <a:cubicBezTo>
                          <a:pt x="2149641" y="628503"/>
                          <a:pt x="2160037" y="640586"/>
                          <a:pt x="2168746" y="653649"/>
                        </a:cubicBezTo>
                        <a:cubicBezTo>
                          <a:pt x="2216389" y="796577"/>
                          <a:pt x="2140405" y="580083"/>
                          <a:pt x="2207935" y="732027"/>
                        </a:cubicBezTo>
                        <a:cubicBezTo>
                          <a:pt x="2219119" y="757192"/>
                          <a:pt x="2221744" y="785773"/>
                          <a:pt x="2234060" y="810404"/>
                        </a:cubicBezTo>
                        <a:lnTo>
                          <a:pt x="2260186" y="862655"/>
                        </a:lnTo>
                        <a:cubicBezTo>
                          <a:pt x="2274083" y="932137"/>
                          <a:pt x="2286312" y="982237"/>
                          <a:pt x="2286312" y="1058598"/>
                        </a:cubicBezTo>
                        <a:cubicBezTo>
                          <a:pt x="2286312" y="1072368"/>
                          <a:pt x="2277603" y="1084724"/>
                          <a:pt x="2273249" y="1097787"/>
                        </a:cubicBezTo>
                        <a:cubicBezTo>
                          <a:pt x="2268895" y="1132621"/>
                          <a:pt x="2263861" y="1167377"/>
                          <a:pt x="2260186" y="1202289"/>
                        </a:cubicBezTo>
                        <a:cubicBezTo>
                          <a:pt x="2255151" y="1250120"/>
                          <a:pt x="2252743" y="1298216"/>
                          <a:pt x="2247123" y="1345981"/>
                        </a:cubicBezTo>
                        <a:cubicBezTo>
                          <a:pt x="2244028" y="1372286"/>
                          <a:pt x="2238414" y="1398232"/>
                          <a:pt x="2234060" y="1424358"/>
                        </a:cubicBezTo>
                        <a:cubicBezTo>
                          <a:pt x="2238414" y="1494027"/>
                          <a:pt x="2239815" y="1563943"/>
                          <a:pt x="2247123" y="1633364"/>
                        </a:cubicBezTo>
                        <a:cubicBezTo>
                          <a:pt x="2248564" y="1647058"/>
                          <a:pt x="2272502" y="1666394"/>
                          <a:pt x="2260186" y="1672552"/>
                        </a:cubicBezTo>
                        <a:cubicBezTo>
                          <a:pt x="2248060" y="1678615"/>
                          <a:pt x="2182166" y="1607595"/>
                          <a:pt x="2181809" y="1607238"/>
                        </a:cubicBezTo>
                        <a:cubicBezTo>
                          <a:pt x="2177455" y="1594175"/>
                          <a:pt x="2175433" y="1580086"/>
                          <a:pt x="2168746" y="1568049"/>
                        </a:cubicBezTo>
                        <a:cubicBezTo>
                          <a:pt x="2153497" y="1540601"/>
                          <a:pt x="2126424" y="1519460"/>
                          <a:pt x="2116495" y="1489672"/>
                        </a:cubicBezTo>
                        <a:cubicBezTo>
                          <a:pt x="2112141" y="1476609"/>
                          <a:pt x="2112034" y="1461236"/>
                          <a:pt x="2103432" y="1450484"/>
                        </a:cubicBezTo>
                        <a:cubicBezTo>
                          <a:pt x="2093624" y="1438225"/>
                          <a:pt x="2077306" y="1433067"/>
                          <a:pt x="2064243" y="1424358"/>
                        </a:cubicBezTo>
                        <a:cubicBezTo>
                          <a:pt x="2005041" y="1246755"/>
                          <a:pt x="2036971" y="1373496"/>
                          <a:pt x="2051180" y="1032472"/>
                        </a:cubicBezTo>
                        <a:cubicBezTo>
                          <a:pt x="2024624" y="899695"/>
                          <a:pt x="2051831" y="1021687"/>
                          <a:pt x="2025055" y="927969"/>
                        </a:cubicBezTo>
                        <a:cubicBezTo>
                          <a:pt x="2015928" y="896023"/>
                          <a:pt x="2001386" y="820622"/>
                          <a:pt x="1985866" y="797341"/>
                        </a:cubicBezTo>
                        <a:cubicBezTo>
                          <a:pt x="1977157" y="784278"/>
                          <a:pt x="1969791" y="770213"/>
                          <a:pt x="1959740" y="758152"/>
                        </a:cubicBezTo>
                        <a:cubicBezTo>
                          <a:pt x="1947914" y="743960"/>
                          <a:pt x="1935923" y="729211"/>
                          <a:pt x="1920552" y="718964"/>
                        </a:cubicBezTo>
                        <a:cubicBezTo>
                          <a:pt x="1909095" y="711326"/>
                          <a:pt x="1894426" y="710255"/>
                          <a:pt x="1881363" y="705901"/>
                        </a:cubicBezTo>
                        <a:cubicBezTo>
                          <a:pt x="1855237" y="710255"/>
                          <a:pt x="1828958" y="713770"/>
                          <a:pt x="1802986" y="718964"/>
                        </a:cubicBezTo>
                        <a:cubicBezTo>
                          <a:pt x="1785382" y="722485"/>
                          <a:pt x="1768688" y="732027"/>
                          <a:pt x="1750735" y="732027"/>
                        </a:cubicBezTo>
                        <a:cubicBezTo>
                          <a:pt x="1734021" y="732027"/>
                          <a:pt x="1628280" y="710149"/>
                          <a:pt x="1607043" y="705901"/>
                        </a:cubicBezTo>
                        <a:cubicBezTo>
                          <a:pt x="1602689" y="692838"/>
                          <a:pt x="1592459" y="680397"/>
                          <a:pt x="1593980" y="666712"/>
                        </a:cubicBezTo>
                        <a:cubicBezTo>
                          <a:pt x="1597021" y="639342"/>
                          <a:pt x="1620106" y="588335"/>
                          <a:pt x="1620106" y="588335"/>
                        </a:cubicBezTo>
                        <a:cubicBezTo>
                          <a:pt x="1615752" y="575272"/>
                          <a:pt x="1616779" y="558883"/>
                          <a:pt x="1607043" y="549147"/>
                        </a:cubicBezTo>
                        <a:cubicBezTo>
                          <a:pt x="1597307" y="539411"/>
                          <a:pt x="1580171" y="542242"/>
                          <a:pt x="1567855" y="536084"/>
                        </a:cubicBezTo>
                        <a:cubicBezTo>
                          <a:pt x="1553813" y="529063"/>
                          <a:pt x="1542128" y="518035"/>
                          <a:pt x="1528666" y="509958"/>
                        </a:cubicBezTo>
                        <a:cubicBezTo>
                          <a:pt x="1520317" y="504949"/>
                          <a:pt x="1515603" y="455530"/>
                          <a:pt x="1502540" y="457707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0" name="フリーフォーム 29"/>
                <p:cNvSpPr/>
                <p:nvPr/>
              </p:nvSpPr>
              <p:spPr>
                <a:xfrm>
                  <a:off x="5003074" y="1698171"/>
                  <a:ext cx="496389" cy="302897"/>
                </a:xfrm>
                <a:custGeom>
                  <a:avLst/>
                  <a:gdLst>
                    <a:gd name="connsiteX0" fmla="*/ 0 w 496389"/>
                    <a:gd name="connsiteY0" fmla="*/ 117566 h 302897"/>
                    <a:gd name="connsiteX1" fmla="*/ 182880 w 496389"/>
                    <a:gd name="connsiteY1" fmla="*/ 300446 h 302897"/>
                    <a:gd name="connsiteX2" fmla="*/ 496389 w 496389"/>
                    <a:gd name="connsiteY2" fmla="*/ 0 h 302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6389" h="302897">
                      <a:moveTo>
                        <a:pt x="0" y="117566"/>
                      </a:moveTo>
                      <a:cubicBezTo>
                        <a:pt x="50074" y="218803"/>
                        <a:pt x="100149" y="320040"/>
                        <a:pt x="182880" y="300446"/>
                      </a:cubicBezTo>
                      <a:cubicBezTo>
                        <a:pt x="265611" y="280852"/>
                        <a:pt x="381000" y="140426"/>
                        <a:pt x="496389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/>
                <p:cNvSpPr/>
                <p:nvPr/>
              </p:nvSpPr>
              <p:spPr>
                <a:xfrm>
                  <a:off x="5969726" y="1658983"/>
                  <a:ext cx="522514" cy="354702"/>
                </a:xfrm>
                <a:custGeom>
                  <a:avLst/>
                  <a:gdLst>
                    <a:gd name="connsiteX0" fmla="*/ 0 w 522514"/>
                    <a:gd name="connsiteY0" fmla="*/ 0 h 354702"/>
                    <a:gd name="connsiteX1" fmla="*/ 326571 w 522514"/>
                    <a:gd name="connsiteY1" fmla="*/ 352697 h 354702"/>
                    <a:gd name="connsiteX2" fmla="*/ 522514 w 522514"/>
                    <a:gd name="connsiteY2" fmla="*/ 117566 h 354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2514" h="354702">
                      <a:moveTo>
                        <a:pt x="0" y="0"/>
                      </a:moveTo>
                      <a:cubicBezTo>
                        <a:pt x="119742" y="166551"/>
                        <a:pt x="239485" y="333103"/>
                        <a:pt x="326571" y="352697"/>
                      </a:cubicBezTo>
                      <a:cubicBezTo>
                        <a:pt x="413657" y="372291"/>
                        <a:pt x="468085" y="244928"/>
                        <a:pt x="522514" y="11756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6" name="フリーフォーム 5"/>
            <p:cNvSpPr/>
            <p:nvPr/>
          </p:nvSpPr>
          <p:spPr>
            <a:xfrm>
              <a:off x="1277471" y="981635"/>
              <a:ext cx="2010925" cy="3281083"/>
            </a:xfrm>
            <a:custGeom>
              <a:avLst/>
              <a:gdLst>
                <a:gd name="connsiteX0" fmla="*/ 699247 w 2010925"/>
                <a:gd name="connsiteY0" fmla="*/ 3281083 h 3281083"/>
                <a:gd name="connsiteX1" fmla="*/ 1653988 w 2010925"/>
                <a:gd name="connsiteY1" fmla="*/ 3146612 h 3281083"/>
                <a:gd name="connsiteX2" fmla="*/ 1963270 w 2010925"/>
                <a:gd name="connsiteY2" fmla="*/ 2891118 h 3281083"/>
                <a:gd name="connsiteX3" fmla="*/ 726141 w 2010925"/>
                <a:gd name="connsiteY3" fmla="*/ 2716306 h 3281083"/>
                <a:gd name="connsiteX4" fmla="*/ 524435 w 2010925"/>
                <a:gd name="connsiteY4" fmla="*/ 2581836 h 3281083"/>
                <a:gd name="connsiteX5" fmla="*/ 1775011 w 2010925"/>
                <a:gd name="connsiteY5" fmla="*/ 2299447 h 3281083"/>
                <a:gd name="connsiteX6" fmla="*/ 1748117 w 2010925"/>
                <a:gd name="connsiteY6" fmla="*/ 2138083 h 3281083"/>
                <a:gd name="connsiteX7" fmla="*/ 1694329 w 2010925"/>
                <a:gd name="connsiteY7" fmla="*/ 1519518 h 3281083"/>
                <a:gd name="connsiteX8" fmla="*/ 1075764 w 2010925"/>
                <a:gd name="connsiteY8" fmla="*/ 1761565 h 3281083"/>
                <a:gd name="connsiteX9" fmla="*/ 726141 w 2010925"/>
                <a:gd name="connsiteY9" fmla="*/ 1546412 h 3281083"/>
                <a:gd name="connsiteX10" fmla="*/ 0 w 2010925"/>
                <a:gd name="connsiteY10" fmla="*/ 0 h 328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0925" h="3281083">
                  <a:moveTo>
                    <a:pt x="699247" y="3281083"/>
                  </a:moveTo>
                  <a:cubicBezTo>
                    <a:pt x="1071282" y="3246344"/>
                    <a:pt x="1443318" y="3211606"/>
                    <a:pt x="1653988" y="3146612"/>
                  </a:cubicBezTo>
                  <a:cubicBezTo>
                    <a:pt x="1864658" y="3081618"/>
                    <a:pt x="2117911" y="2962836"/>
                    <a:pt x="1963270" y="2891118"/>
                  </a:cubicBezTo>
                  <a:cubicBezTo>
                    <a:pt x="1808629" y="2819400"/>
                    <a:pt x="965947" y="2767853"/>
                    <a:pt x="726141" y="2716306"/>
                  </a:cubicBezTo>
                  <a:cubicBezTo>
                    <a:pt x="486335" y="2664759"/>
                    <a:pt x="349623" y="2651312"/>
                    <a:pt x="524435" y="2581836"/>
                  </a:cubicBezTo>
                  <a:cubicBezTo>
                    <a:pt x="699247" y="2512360"/>
                    <a:pt x="1571064" y="2373406"/>
                    <a:pt x="1775011" y="2299447"/>
                  </a:cubicBezTo>
                  <a:cubicBezTo>
                    <a:pt x="1978958" y="2225488"/>
                    <a:pt x="1761564" y="2268071"/>
                    <a:pt x="1748117" y="2138083"/>
                  </a:cubicBezTo>
                  <a:cubicBezTo>
                    <a:pt x="1734670" y="2008095"/>
                    <a:pt x="1806388" y="1582271"/>
                    <a:pt x="1694329" y="1519518"/>
                  </a:cubicBezTo>
                  <a:cubicBezTo>
                    <a:pt x="1582270" y="1456765"/>
                    <a:pt x="1237129" y="1757083"/>
                    <a:pt x="1075764" y="1761565"/>
                  </a:cubicBezTo>
                  <a:cubicBezTo>
                    <a:pt x="914399" y="1766047"/>
                    <a:pt x="905435" y="1840006"/>
                    <a:pt x="726141" y="1546412"/>
                  </a:cubicBezTo>
                  <a:cubicBezTo>
                    <a:pt x="546847" y="1252818"/>
                    <a:pt x="273423" y="626409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-1548680" y="413811"/>
              <a:ext cx="2840952" cy="1135648"/>
            </a:xfrm>
            <a:custGeom>
              <a:avLst/>
              <a:gdLst>
                <a:gd name="connsiteX0" fmla="*/ 2729753 w 2729753"/>
                <a:gd name="connsiteY0" fmla="*/ 611212 h 1135648"/>
                <a:gd name="connsiteX1" fmla="*/ 2460811 w 2729753"/>
                <a:gd name="connsiteY1" fmla="*/ 86777 h 1135648"/>
                <a:gd name="connsiteX2" fmla="*/ 1546411 w 2729753"/>
                <a:gd name="connsiteY2" fmla="*/ 19542 h 1135648"/>
                <a:gd name="connsiteX3" fmla="*/ 900953 w 2729753"/>
                <a:gd name="connsiteY3" fmla="*/ 288483 h 1135648"/>
                <a:gd name="connsiteX4" fmla="*/ 0 w 2729753"/>
                <a:gd name="connsiteY4" fmla="*/ 1135648 h 113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9753" h="1135648">
                  <a:moveTo>
                    <a:pt x="2729753" y="611212"/>
                  </a:moveTo>
                  <a:cubicBezTo>
                    <a:pt x="2693894" y="398300"/>
                    <a:pt x="2658035" y="185389"/>
                    <a:pt x="2460811" y="86777"/>
                  </a:cubicBezTo>
                  <a:cubicBezTo>
                    <a:pt x="2263587" y="-11835"/>
                    <a:pt x="1806387" y="-14076"/>
                    <a:pt x="1546411" y="19542"/>
                  </a:cubicBezTo>
                  <a:cubicBezTo>
                    <a:pt x="1286435" y="53160"/>
                    <a:pt x="1158688" y="102465"/>
                    <a:pt x="900953" y="288483"/>
                  </a:cubicBezTo>
                  <a:cubicBezTo>
                    <a:pt x="643218" y="474501"/>
                    <a:pt x="321609" y="805074"/>
                    <a:pt x="0" y="113564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9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54 -0.04745 L 0.14653 -0.60208 " pathEditMode="relative" rAng="0" ptsTypes="AA">
                                      <p:cBhvr>
                                        <p:cTn id="11" dur="4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53 -0.60208 L -0.10556 -0.665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/>
          <p:nvPr/>
        </p:nvSpPr>
        <p:spPr>
          <a:xfrm>
            <a:off x="-1548680" y="3804492"/>
            <a:ext cx="5870412" cy="6645114"/>
          </a:xfrm>
          <a:custGeom>
            <a:avLst/>
            <a:gdLst>
              <a:gd name="connsiteX0" fmla="*/ 2520716 w 4258002"/>
              <a:gd name="connsiteY0" fmla="*/ 379961 h 6490264"/>
              <a:gd name="connsiteX1" fmla="*/ 3892316 w 4258002"/>
              <a:gd name="connsiteY1" fmla="*/ 460644 h 6490264"/>
              <a:gd name="connsiteX2" fmla="*/ 4255386 w 4258002"/>
              <a:gd name="connsiteY2" fmla="*/ 877502 h 6490264"/>
              <a:gd name="connsiteX3" fmla="*/ 3771292 w 4258002"/>
              <a:gd name="connsiteY3" fmla="*/ 1388491 h 6490264"/>
              <a:gd name="connsiteX4" fmla="*/ 3663716 w 4258002"/>
              <a:gd name="connsiteY4" fmla="*/ 2316338 h 6490264"/>
              <a:gd name="connsiteX5" fmla="*/ 3300645 w 4258002"/>
              <a:gd name="connsiteY5" fmla="*/ 3163502 h 6490264"/>
              <a:gd name="connsiteX6" fmla="*/ 3045151 w 4258002"/>
              <a:gd name="connsiteY6" fmla="*/ 4091349 h 6490264"/>
              <a:gd name="connsiteX7" fmla="*/ 1377716 w 4258002"/>
              <a:gd name="connsiteY7" fmla="*/ 4427526 h 6490264"/>
              <a:gd name="connsiteX8" fmla="*/ 1054986 w 4258002"/>
              <a:gd name="connsiteY8" fmla="*/ 6135302 h 6490264"/>
              <a:gd name="connsiteX9" fmla="*/ 301951 w 4258002"/>
              <a:gd name="connsiteY9" fmla="*/ 6310114 h 6490264"/>
              <a:gd name="connsiteX10" fmla="*/ 6116 w 4258002"/>
              <a:gd name="connsiteY10" fmla="*/ 4051008 h 6490264"/>
              <a:gd name="connsiteX11" fmla="*/ 127139 w 4258002"/>
              <a:gd name="connsiteY11" fmla="*/ 1886032 h 6490264"/>
              <a:gd name="connsiteX12" fmla="*/ 422975 w 4258002"/>
              <a:gd name="connsiteY12" fmla="*/ 823714 h 6490264"/>
              <a:gd name="connsiteX13" fmla="*/ 1149116 w 4258002"/>
              <a:gd name="connsiteY13" fmla="*/ 272385 h 6490264"/>
              <a:gd name="connsiteX14" fmla="*/ 2345904 w 4258002"/>
              <a:gd name="connsiteY14" fmla="*/ 3444 h 6490264"/>
              <a:gd name="connsiteX15" fmla="*/ 2520716 w 4258002"/>
              <a:gd name="connsiteY15" fmla="*/ 447197 h 649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58002" h="6490264">
                <a:moveTo>
                  <a:pt x="2520716" y="379961"/>
                </a:moveTo>
                <a:cubicBezTo>
                  <a:pt x="3061960" y="378841"/>
                  <a:pt x="3603204" y="377721"/>
                  <a:pt x="3892316" y="460644"/>
                </a:cubicBezTo>
                <a:cubicBezTo>
                  <a:pt x="4181428" y="543567"/>
                  <a:pt x="4275557" y="722861"/>
                  <a:pt x="4255386" y="877502"/>
                </a:cubicBezTo>
                <a:cubicBezTo>
                  <a:pt x="4235215" y="1032143"/>
                  <a:pt x="3869904" y="1148685"/>
                  <a:pt x="3771292" y="1388491"/>
                </a:cubicBezTo>
                <a:cubicBezTo>
                  <a:pt x="3672680" y="1628297"/>
                  <a:pt x="3742157" y="2020503"/>
                  <a:pt x="3663716" y="2316338"/>
                </a:cubicBezTo>
                <a:cubicBezTo>
                  <a:pt x="3585275" y="2612173"/>
                  <a:pt x="3403739" y="2867667"/>
                  <a:pt x="3300645" y="3163502"/>
                </a:cubicBezTo>
                <a:cubicBezTo>
                  <a:pt x="3197551" y="3459337"/>
                  <a:pt x="3365639" y="3880678"/>
                  <a:pt x="3045151" y="4091349"/>
                </a:cubicBezTo>
                <a:cubicBezTo>
                  <a:pt x="2724663" y="4302020"/>
                  <a:pt x="1709410" y="4086867"/>
                  <a:pt x="1377716" y="4427526"/>
                </a:cubicBezTo>
                <a:cubicBezTo>
                  <a:pt x="1046022" y="4768185"/>
                  <a:pt x="1234280" y="5821537"/>
                  <a:pt x="1054986" y="6135302"/>
                </a:cubicBezTo>
                <a:cubicBezTo>
                  <a:pt x="875692" y="6449067"/>
                  <a:pt x="476763" y="6657496"/>
                  <a:pt x="301951" y="6310114"/>
                </a:cubicBezTo>
                <a:cubicBezTo>
                  <a:pt x="127139" y="5962732"/>
                  <a:pt x="35251" y="4788355"/>
                  <a:pt x="6116" y="4051008"/>
                </a:cubicBezTo>
                <a:cubicBezTo>
                  <a:pt x="-23019" y="3313661"/>
                  <a:pt x="57663" y="2423914"/>
                  <a:pt x="127139" y="1886032"/>
                </a:cubicBezTo>
                <a:cubicBezTo>
                  <a:pt x="196615" y="1348150"/>
                  <a:pt x="252645" y="1092655"/>
                  <a:pt x="422975" y="823714"/>
                </a:cubicBezTo>
                <a:cubicBezTo>
                  <a:pt x="593305" y="554773"/>
                  <a:pt x="828628" y="409097"/>
                  <a:pt x="1149116" y="272385"/>
                </a:cubicBezTo>
                <a:cubicBezTo>
                  <a:pt x="1469604" y="135673"/>
                  <a:pt x="2117304" y="-25691"/>
                  <a:pt x="2345904" y="3444"/>
                </a:cubicBezTo>
                <a:cubicBezTo>
                  <a:pt x="2574504" y="32579"/>
                  <a:pt x="2547610" y="239888"/>
                  <a:pt x="2520716" y="447197"/>
                </a:cubicBezTo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4755105" y="3982962"/>
            <a:ext cx="7919546" cy="5750076"/>
          </a:xfrm>
          <a:custGeom>
            <a:avLst/>
            <a:gdLst>
              <a:gd name="connsiteX0" fmla="*/ 3713185 w 7919546"/>
              <a:gd name="connsiteY0" fmla="*/ 153396 h 7478268"/>
              <a:gd name="connsiteX1" fmla="*/ 6051437 w 7919546"/>
              <a:gd name="connsiteY1" fmla="*/ 610596 h 7478268"/>
              <a:gd name="connsiteX2" fmla="*/ 6508637 w 7919546"/>
              <a:gd name="connsiteY2" fmla="*/ 1198424 h 7478268"/>
              <a:gd name="connsiteX3" fmla="*/ 7318534 w 7919546"/>
              <a:gd name="connsiteY3" fmla="*/ 2060573 h 7478268"/>
              <a:gd name="connsiteX4" fmla="*/ 7266283 w 7919546"/>
              <a:gd name="connsiteY4" fmla="*/ 2857407 h 7478268"/>
              <a:gd name="connsiteX5" fmla="*/ 7867174 w 7919546"/>
              <a:gd name="connsiteY5" fmla="*/ 4059190 h 7478268"/>
              <a:gd name="connsiteX6" fmla="*/ 7827985 w 7919546"/>
              <a:gd name="connsiteY6" fmla="*/ 5221784 h 7478268"/>
              <a:gd name="connsiteX7" fmla="*/ 7331597 w 7919546"/>
              <a:gd name="connsiteY7" fmla="*/ 5822676 h 7478268"/>
              <a:gd name="connsiteX8" fmla="*/ 6652328 w 7919546"/>
              <a:gd name="connsiteY8" fmla="*/ 7285716 h 7478268"/>
              <a:gd name="connsiteX9" fmla="*/ 4065883 w 7919546"/>
              <a:gd name="connsiteY9" fmla="*/ 7155087 h 7478268"/>
              <a:gd name="connsiteX10" fmla="*/ 225403 w 7919546"/>
              <a:gd name="connsiteY10" fmla="*/ 7050584 h 7478268"/>
              <a:gd name="connsiteX11" fmla="*/ 512785 w 7919546"/>
              <a:gd name="connsiteY11" fmla="*/ 1642562 h 7478268"/>
              <a:gd name="connsiteX12" fmla="*/ 1022237 w 7919546"/>
              <a:gd name="connsiteY12" fmla="*/ 140333 h 7478268"/>
              <a:gd name="connsiteX13" fmla="*/ 2968603 w 7919546"/>
              <a:gd name="connsiteY13" fmla="*/ 75019 h 7478268"/>
              <a:gd name="connsiteX14" fmla="*/ 3869940 w 7919546"/>
              <a:gd name="connsiteY14" fmla="*/ 231773 h 747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9546" h="7478268">
                <a:moveTo>
                  <a:pt x="3713185" y="153396"/>
                </a:moveTo>
                <a:cubicBezTo>
                  <a:pt x="4649356" y="294910"/>
                  <a:pt x="5585528" y="436425"/>
                  <a:pt x="6051437" y="610596"/>
                </a:cubicBezTo>
                <a:cubicBezTo>
                  <a:pt x="6517346" y="784767"/>
                  <a:pt x="6297454" y="956761"/>
                  <a:pt x="6508637" y="1198424"/>
                </a:cubicBezTo>
                <a:cubicBezTo>
                  <a:pt x="6719820" y="1440087"/>
                  <a:pt x="7192260" y="1784076"/>
                  <a:pt x="7318534" y="2060573"/>
                </a:cubicBezTo>
                <a:cubicBezTo>
                  <a:pt x="7444808" y="2337070"/>
                  <a:pt x="7174843" y="2524304"/>
                  <a:pt x="7266283" y="2857407"/>
                </a:cubicBezTo>
                <a:cubicBezTo>
                  <a:pt x="7357723" y="3190510"/>
                  <a:pt x="7773557" y="3665127"/>
                  <a:pt x="7867174" y="4059190"/>
                </a:cubicBezTo>
                <a:cubicBezTo>
                  <a:pt x="7960791" y="4453253"/>
                  <a:pt x="7917248" y="4927870"/>
                  <a:pt x="7827985" y="5221784"/>
                </a:cubicBezTo>
                <a:cubicBezTo>
                  <a:pt x="7738722" y="5515698"/>
                  <a:pt x="7527540" y="5478687"/>
                  <a:pt x="7331597" y="5822676"/>
                </a:cubicBezTo>
                <a:cubicBezTo>
                  <a:pt x="7135654" y="6166665"/>
                  <a:pt x="7196614" y="7063648"/>
                  <a:pt x="6652328" y="7285716"/>
                </a:cubicBezTo>
                <a:cubicBezTo>
                  <a:pt x="6108042" y="7507784"/>
                  <a:pt x="4065883" y="7155087"/>
                  <a:pt x="4065883" y="7155087"/>
                </a:cubicBezTo>
                <a:cubicBezTo>
                  <a:pt x="2994729" y="7115898"/>
                  <a:pt x="817586" y="7969338"/>
                  <a:pt x="225403" y="7050584"/>
                </a:cubicBezTo>
                <a:cubicBezTo>
                  <a:pt x="-366780" y="6131830"/>
                  <a:pt x="379979" y="2794271"/>
                  <a:pt x="512785" y="1642562"/>
                </a:cubicBezTo>
                <a:cubicBezTo>
                  <a:pt x="645591" y="490854"/>
                  <a:pt x="612934" y="401590"/>
                  <a:pt x="1022237" y="140333"/>
                </a:cubicBezTo>
                <a:cubicBezTo>
                  <a:pt x="1431540" y="-120924"/>
                  <a:pt x="2493986" y="59779"/>
                  <a:pt x="2968603" y="75019"/>
                </a:cubicBezTo>
                <a:cubicBezTo>
                  <a:pt x="3443220" y="90259"/>
                  <a:pt x="3869940" y="231773"/>
                  <a:pt x="3869940" y="231773"/>
                </a:cubicBezTo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140" y="584294"/>
            <a:ext cx="3779912" cy="33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グループ化 38"/>
          <p:cNvGrpSpPr/>
          <p:nvPr/>
        </p:nvGrpSpPr>
        <p:grpSpPr>
          <a:xfrm rot="174235">
            <a:off x="1475102" y="1353855"/>
            <a:ext cx="2398247" cy="3616348"/>
            <a:chOff x="2208069" y="645407"/>
            <a:chExt cx="4680520" cy="6212593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51" name="フリーフォーム 50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42" name="フリーフォーム 41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57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69 0.16945 L -0.14149 0.16945 C -0.13542 0.16945 -0.1283 0.15556 -0.12222 0.15347 C -0.11753 0.15347 -0.10903 0.16644 -0.10503 0.16644 C -0.09965 0.16644 -0.09427 0.1625 -0.0842 0.1625 L -0.07726 0.00741 L -0.06944 0.19445 L -0.06007 0.16945 L -0.05243 0.1625 L -0.03368 0.16852 C -0.02517 0.16551 -0.01823 0.15255 -0.00972 0.14745 C -0.0066 0.14653 0.00035 0.14537 0.00504 0.14745 C 0.00972 0.14954 0.01354 0.16343 0.01511 0.16435 C 0.01754 0.16852 0.02292 0.16435 0.02587 0.16644 L 0.03073 0.16945 L 0.03924 0.16945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63 0.009 0.108 0.016 0.108 C 0.023 0.108 0.029 0.063 0.031 0 C 0.034 0.063 0.04 0.108 0.047 0.108 C 0.054 0.108 0.06 0.063 0.062 0 C 0.065 0.063 0.071 0.108 0.078 0.108 C 0.085 0.108 0.092 0.063 0.094 0 C 0.096 0.063 0.102 0.108 0.11 0.108 C 0.116 0.108 0.123 0.063 0.125 0 C 0.127 0.063 0.134 0.108 0.141 0.108 C 0.148 0.108 0.154 0.063 0.156 0 C 0.159 0.063 0.165 0.108 0.172 0.108 C 0.179 0.108 0.185 0.063 0.188 0 C 0.19 0.063 0.196 0.108 0.203 0.108 C 0.21 0.108 0.217 0.063 0.219 0 C 0.221 0.063 0.227 0.108 0.235 0.108 C 0.242 0.108 0.248 0.063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5625 C 0.00539 0.01968 0.025 -0.01597 0.03178 -0.01597 C 0.07483 -0.01597 0.11928 0.5507 0.11928 1.11736 C 0.11928 0.83172 0.1415 0.5507 0.1625 0.5507 C 0.18455 0.5507 0.20556 0.83611 0.20556 1.11736 C 0.20556 0.97662 0.21667 0.83172 0.22778 0.83172 C 0.23889 0.83172 0.25 0.97246 0.25 1.11736 C 0.25 1.04491 0.25556 0.97662 0.26112 0.97662 C 0.26667 0.97662 0.27223 1.04908 0.27223 1.11736 C 0.27223 1.08056 0.275 1.04491 0.27778 1.04491 C 0.27917 1.04491 0.28316 1.08148 0.28316 1.11736 C 0.28316 1.09931 0.28473 1.08056 0.28612 1.08056 C 0.28612 1.08472 0.28907 1.09838 0.28907 1.11736 C 0.28907 1.10787 0.28907 1.09931 0.29046 1.09931 C 0.29046 1.10371 0.29184 1.1088 0.29184 1.11736 C 0.29184 1.11297 0.29184 1.10787 0.29184 1.10371 C 0.29341 1.10371 0.29341 1.10787 0.29341 1.11297 C 0.2948 1.11297 0.2948 1.1088 0.2948 1.10371 C 0.29636 1.10371 0.29636 1.10787 0.29636 1.11297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4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kiya tsurumi\AppData\Local\Microsoft\Windows\Temporary Internet Files\Content.IE5\EWH51721\MP9004388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971601"/>
            <a:ext cx="11521280" cy="865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ikiya tsurumi\AppData\Local\Microsoft\Windows\Temporary Internet Files\Content.IE5\EWH51721\MP90042775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437" y="-3339752"/>
            <a:ext cx="10261140" cy="132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 rot="174235">
            <a:off x="1468346" y="536982"/>
            <a:ext cx="6596165" cy="7241185"/>
            <a:chOff x="2208069" y="645407"/>
            <a:chExt cx="4680520" cy="621259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16" name="フリーフォーム 15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7" name="フリーフォーム 6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8" name="グループ化 17"/>
          <p:cNvGrpSpPr/>
          <p:nvPr/>
        </p:nvGrpSpPr>
        <p:grpSpPr>
          <a:xfrm rot="10800000">
            <a:off x="3138969" y="6755535"/>
            <a:ext cx="2970440" cy="2743979"/>
            <a:chOff x="-7960451" y="1412149"/>
            <a:chExt cx="4286250" cy="3981450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60451" y="1412149"/>
              <a:ext cx="4286250" cy="3981450"/>
            </a:xfrm>
            <a:prstGeom prst="rect">
              <a:avLst/>
            </a:prstGeom>
          </p:spPr>
        </p:pic>
        <p:sp>
          <p:nvSpPr>
            <p:cNvPr id="20" name="フリーフォーム 19"/>
            <p:cNvSpPr/>
            <p:nvPr/>
          </p:nvSpPr>
          <p:spPr>
            <a:xfrm>
              <a:off x="-6647693" y="2877481"/>
              <a:ext cx="1660734" cy="738733"/>
            </a:xfrm>
            <a:custGeom>
              <a:avLst/>
              <a:gdLst>
                <a:gd name="connsiteX0" fmla="*/ 262456 w 1788761"/>
                <a:gd name="connsiteY0" fmla="*/ 365760 h 1072517"/>
                <a:gd name="connsiteX1" fmla="*/ 366959 w 1788761"/>
                <a:gd name="connsiteY1" fmla="*/ 156755 h 1072517"/>
                <a:gd name="connsiteX2" fmla="*/ 445336 w 1788761"/>
                <a:gd name="connsiteY2" fmla="*/ 130629 h 1072517"/>
                <a:gd name="connsiteX3" fmla="*/ 497588 w 1788761"/>
                <a:gd name="connsiteY3" fmla="*/ 78377 h 1072517"/>
                <a:gd name="connsiteX4" fmla="*/ 837222 w 1788761"/>
                <a:gd name="connsiteY4" fmla="*/ 0 h 1072517"/>
                <a:gd name="connsiteX5" fmla="*/ 1385862 w 1788761"/>
                <a:gd name="connsiteY5" fmla="*/ 26126 h 1072517"/>
                <a:gd name="connsiteX6" fmla="*/ 1542616 w 1788761"/>
                <a:gd name="connsiteY6" fmla="*/ 78377 h 1072517"/>
                <a:gd name="connsiteX7" fmla="*/ 1725496 w 1788761"/>
                <a:gd name="connsiteY7" fmla="*/ 365760 h 1072517"/>
                <a:gd name="connsiteX8" fmla="*/ 1751622 w 1788761"/>
                <a:gd name="connsiteY8" fmla="*/ 444137 h 1072517"/>
                <a:gd name="connsiteX9" fmla="*/ 1777748 w 1788761"/>
                <a:gd name="connsiteY9" fmla="*/ 522515 h 1072517"/>
                <a:gd name="connsiteX10" fmla="*/ 1673245 w 1788761"/>
                <a:gd name="connsiteY10" fmla="*/ 914400 h 1072517"/>
                <a:gd name="connsiteX11" fmla="*/ 1568742 w 1788761"/>
                <a:gd name="connsiteY11" fmla="*/ 940526 h 1072517"/>
                <a:gd name="connsiteX12" fmla="*/ 1359736 w 1788761"/>
                <a:gd name="connsiteY12" fmla="*/ 862149 h 1072517"/>
                <a:gd name="connsiteX13" fmla="*/ 1281359 w 1788761"/>
                <a:gd name="connsiteY13" fmla="*/ 809897 h 1072517"/>
                <a:gd name="connsiteX14" fmla="*/ 1176856 w 1788761"/>
                <a:gd name="connsiteY14" fmla="*/ 783772 h 1072517"/>
                <a:gd name="connsiteX15" fmla="*/ 784971 w 1788761"/>
                <a:gd name="connsiteY15" fmla="*/ 809897 h 1072517"/>
                <a:gd name="connsiteX16" fmla="*/ 680468 w 1788761"/>
                <a:gd name="connsiteY16" fmla="*/ 862149 h 1072517"/>
                <a:gd name="connsiteX17" fmla="*/ 445336 w 1788761"/>
                <a:gd name="connsiteY17" fmla="*/ 992777 h 1072517"/>
                <a:gd name="connsiteX18" fmla="*/ 366959 w 1788761"/>
                <a:gd name="connsiteY18" fmla="*/ 1045029 h 1072517"/>
                <a:gd name="connsiteX19" fmla="*/ 79576 w 1788761"/>
                <a:gd name="connsiteY19" fmla="*/ 1045029 h 1072517"/>
                <a:gd name="connsiteX20" fmla="*/ 27325 w 1788761"/>
                <a:gd name="connsiteY20" fmla="*/ 966652 h 1072517"/>
                <a:gd name="connsiteX21" fmla="*/ 27325 w 1788761"/>
                <a:gd name="connsiteY21" fmla="*/ 391886 h 1072517"/>
                <a:gd name="connsiteX22" fmla="*/ 79576 w 1788761"/>
                <a:gd name="connsiteY22" fmla="*/ 313509 h 1072517"/>
                <a:gd name="connsiteX23" fmla="*/ 105702 w 1788761"/>
                <a:gd name="connsiteY23" fmla="*/ 261257 h 107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88761" h="1072517">
                  <a:moveTo>
                    <a:pt x="262456" y="365760"/>
                  </a:moveTo>
                  <a:cubicBezTo>
                    <a:pt x="278235" y="326313"/>
                    <a:pt x="320922" y="193585"/>
                    <a:pt x="366959" y="156755"/>
                  </a:cubicBezTo>
                  <a:cubicBezTo>
                    <a:pt x="388463" y="139552"/>
                    <a:pt x="419210" y="139338"/>
                    <a:pt x="445336" y="130629"/>
                  </a:cubicBezTo>
                  <a:cubicBezTo>
                    <a:pt x="462753" y="113212"/>
                    <a:pt x="477093" y="92040"/>
                    <a:pt x="497588" y="78377"/>
                  </a:cubicBezTo>
                  <a:cubicBezTo>
                    <a:pt x="620113" y="-3306"/>
                    <a:pt x="669712" y="18612"/>
                    <a:pt x="837222" y="0"/>
                  </a:cubicBezTo>
                  <a:cubicBezTo>
                    <a:pt x="1020102" y="8709"/>
                    <a:pt x="1203895" y="5907"/>
                    <a:pt x="1385862" y="26126"/>
                  </a:cubicBezTo>
                  <a:cubicBezTo>
                    <a:pt x="1440603" y="32208"/>
                    <a:pt x="1542616" y="78377"/>
                    <a:pt x="1542616" y="78377"/>
                  </a:cubicBezTo>
                  <a:cubicBezTo>
                    <a:pt x="1712192" y="247953"/>
                    <a:pt x="1653771" y="150586"/>
                    <a:pt x="1725496" y="365760"/>
                  </a:cubicBezTo>
                  <a:lnTo>
                    <a:pt x="1751622" y="444137"/>
                  </a:lnTo>
                  <a:lnTo>
                    <a:pt x="1777748" y="522515"/>
                  </a:lnTo>
                  <a:cubicBezTo>
                    <a:pt x="1752655" y="873819"/>
                    <a:pt x="1866906" y="859069"/>
                    <a:pt x="1673245" y="914400"/>
                  </a:cubicBezTo>
                  <a:cubicBezTo>
                    <a:pt x="1638720" y="924264"/>
                    <a:pt x="1603576" y="931817"/>
                    <a:pt x="1568742" y="940526"/>
                  </a:cubicBezTo>
                  <a:cubicBezTo>
                    <a:pt x="1454449" y="911952"/>
                    <a:pt x="1465993" y="922867"/>
                    <a:pt x="1359736" y="862149"/>
                  </a:cubicBezTo>
                  <a:cubicBezTo>
                    <a:pt x="1332474" y="846571"/>
                    <a:pt x="1310219" y="822266"/>
                    <a:pt x="1281359" y="809897"/>
                  </a:cubicBezTo>
                  <a:cubicBezTo>
                    <a:pt x="1248356" y="795753"/>
                    <a:pt x="1211690" y="792480"/>
                    <a:pt x="1176856" y="783772"/>
                  </a:cubicBezTo>
                  <a:cubicBezTo>
                    <a:pt x="1046228" y="792480"/>
                    <a:pt x="914287" y="789479"/>
                    <a:pt x="784971" y="809897"/>
                  </a:cubicBezTo>
                  <a:cubicBezTo>
                    <a:pt x="746502" y="815971"/>
                    <a:pt x="713864" y="842111"/>
                    <a:pt x="680468" y="862149"/>
                  </a:cubicBezTo>
                  <a:cubicBezTo>
                    <a:pt x="455886" y="996899"/>
                    <a:pt x="602986" y="940229"/>
                    <a:pt x="445336" y="992777"/>
                  </a:cubicBezTo>
                  <a:cubicBezTo>
                    <a:pt x="419210" y="1010194"/>
                    <a:pt x="396747" y="1035100"/>
                    <a:pt x="366959" y="1045029"/>
                  </a:cubicBezTo>
                  <a:cubicBezTo>
                    <a:pt x="229077" y="1090990"/>
                    <a:pt x="209611" y="1071036"/>
                    <a:pt x="79576" y="1045029"/>
                  </a:cubicBezTo>
                  <a:cubicBezTo>
                    <a:pt x="62159" y="1018903"/>
                    <a:pt x="36347" y="996727"/>
                    <a:pt x="27325" y="966652"/>
                  </a:cubicBezTo>
                  <a:cubicBezTo>
                    <a:pt x="-21146" y="805083"/>
                    <a:pt x="5245" y="524367"/>
                    <a:pt x="27325" y="391886"/>
                  </a:cubicBezTo>
                  <a:cubicBezTo>
                    <a:pt x="32487" y="360914"/>
                    <a:pt x="63421" y="340434"/>
                    <a:pt x="79576" y="313509"/>
                  </a:cubicBezTo>
                  <a:cubicBezTo>
                    <a:pt x="89595" y="296811"/>
                    <a:pt x="96993" y="278674"/>
                    <a:pt x="105702" y="261257"/>
                  </a:cubicBezTo>
                </a:path>
              </a:pathLst>
            </a:custGeom>
            <a:solidFill>
              <a:srgbClr val="FFCC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-6791541" y="1817774"/>
              <a:ext cx="1804582" cy="654083"/>
            </a:xfrm>
            <a:custGeom>
              <a:avLst/>
              <a:gdLst>
                <a:gd name="connsiteX0" fmla="*/ 0 w 1804582"/>
                <a:gd name="connsiteY0" fmla="*/ 236071 h 523454"/>
                <a:gd name="connsiteX1" fmla="*/ 130628 w 1804582"/>
                <a:gd name="connsiteY1" fmla="*/ 314449 h 523454"/>
                <a:gd name="connsiteX2" fmla="*/ 209005 w 1804582"/>
                <a:gd name="connsiteY2" fmla="*/ 340574 h 523454"/>
                <a:gd name="connsiteX3" fmla="*/ 261257 w 1804582"/>
                <a:gd name="connsiteY3" fmla="*/ 392826 h 523454"/>
                <a:gd name="connsiteX4" fmla="*/ 339634 w 1804582"/>
                <a:gd name="connsiteY4" fmla="*/ 418951 h 523454"/>
                <a:gd name="connsiteX5" fmla="*/ 470262 w 1804582"/>
                <a:gd name="connsiteY5" fmla="*/ 471203 h 523454"/>
                <a:gd name="connsiteX6" fmla="*/ 574765 w 1804582"/>
                <a:gd name="connsiteY6" fmla="*/ 497329 h 523454"/>
                <a:gd name="connsiteX7" fmla="*/ 653142 w 1804582"/>
                <a:gd name="connsiteY7" fmla="*/ 523454 h 523454"/>
                <a:gd name="connsiteX8" fmla="*/ 836022 w 1804582"/>
                <a:gd name="connsiteY8" fmla="*/ 497329 h 523454"/>
                <a:gd name="connsiteX9" fmla="*/ 914400 w 1804582"/>
                <a:gd name="connsiteY9" fmla="*/ 445077 h 523454"/>
                <a:gd name="connsiteX10" fmla="*/ 1123405 w 1804582"/>
                <a:gd name="connsiteY10" fmla="*/ 288323 h 523454"/>
                <a:gd name="connsiteX11" fmla="*/ 1280160 w 1804582"/>
                <a:gd name="connsiteY11" fmla="*/ 157694 h 523454"/>
                <a:gd name="connsiteX12" fmla="*/ 1280160 w 1804582"/>
                <a:gd name="connsiteY12" fmla="*/ 940 h 523454"/>
                <a:gd name="connsiteX13" fmla="*/ 1227908 w 1804582"/>
                <a:gd name="connsiteY13" fmla="*/ 53191 h 523454"/>
                <a:gd name="connsiteX14" fmla="*/ 1201782 w 1804582"/>
                <a:gd name="connsiteY14" fmla="*/ 157694 h 523454"/>
                <a:gd name="connsiteX15" fmla="*/ 1123405 w 1804582"/>
                <a:gd name="connsiteY15" fmla="*/ 340574 h 523454"/>
                <a:gd name="connsiteX16" fmla="*/ 1149531 w 1804582"/>
                <a:gd name="connsiteY16" fmla="*/ 471203 h 523454"/>
                <a:gd name="connsiteX17" fmla="*/ 1227908 w 1804582"/>
                <a:gd name="connsiteY17" fmla="*/ 497329 h 523454"/>
                <a:gd name="connsiteX18" fmla="*/ 1541417 w 1804582"/>
                <a:gd name="connsiteY18" fmla="*/ 471203 h 523454"/>
                <a:gd name="connsiteX19" fmla="*/ 1724297 w 1804582"/>
                <a:gd name="connsiteY19" fmla="*/ 392826 h 523454"/>
                <a:gd name="connsiteX20" fmla="*/ 1802674 w 1804582"/>
                <a:gd name="connsiteY20" fmla="*/ 236071 h 523454"/>
                <a:gd name="connsiteX21" fmla="*/ 1802674 w 1804582"/>
                <a:gd name="connsiteY21" fmla="*/ 157694 h 5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4582" h="523454">
                  <a:moveTo>
                    <a:pt x="0" y="236071"/>
                  </a:moveTo>
                  <a:cubicBezTo>
                    <a:pt x="43543" y="262197"/>
                    <a:pt x="85210" y="291740"/>
                    <a:pt x="130628" y="314449"/>
                  </a:cubicBezTo>
                  <a:cubicBezTo>
                    <a:pt x="155259" y="326765"/>
                    <a:pt x="185391" y="326405"/>
                    <a:pt x="209005" y="340574"/>
                  </a:cubicBezTo>
                  <a:cubicBezTo>
                    <a:pt x="230127" y="353247"/>
                    <a:pt x="240135" y="380153"/>
                    <a:pt x="261257" y="392826"/>
                  </a:cubicBezTo>
                  <a:cubicBezTo>
                    <a:pt x="284871" y="406995"/>
                    <a:pt x="313849" y="409281"/>
                    <a:pt x="339634" y="418951"/>
                  </a:cubicBezTo>
                  <a:cubicBezTo>
                    <a:pt x="383545" y="435418"/>
                    <a:pt x="425772" y="456373"/>
                    <a:pt x="470262" y="471203"/>
                  </a:cubicBezTo>
                  <a:cubicBezTo>
                    <a:pt x="504326" y="482558"/>
                    <a:pt x="540240" y="487465"/>
                    <a:pt x="574765" y="497329"/>
                  </a:cubicBezTo>
                  <a:cubicBezTo>
                    <a:pt x="601244" y="504894"/>
                    <a:pt x="627016" y="514746"/>
                    <a:pt x="653142" y="523454"/>
                  </a:cubicBezTo>
                  <a:cubicBezTo>
                    <a:pt x="714102" y="514746"/>
                    <a:pt x="777040" y="515023"/>
                    <a:pt x="836022" y="497329"/>
                  </a:cubicBezTo>
                  <a:cubicBezTo>
                    <a:pt x="866097" y="488306"/>
                    <a:pt x="889006" y="463545"/>
                    <a:pt x="914400" y="445077"/>
                  </a:cubicBezTo>
                  <a:cubicBezTo>
                    <a:pt x="984829" y="393856"/>
                    <a:pt x="1061826" y="349902"/>
                    <a:pt x="1123405" y="288323"/>
                  </a:cubicBezTo>
                  <a:cubicBezTo>
                    <a:pt x="1223985" y="187743"/>
                    <a:pt x="1171040" y="230441"/>
                    <a:pt x="1280160" y="157694"/>
                  </a:cubicBezTo>
                  <a:cubicBezTo>
                    <a:pt x="1287127" y="136794"/>
                    <a:pt x="1342860" y="21840"/>
                    <a:pt x="1280160" y="940"/>
                  </a:cubicBezTo>
                  <a:cubicBezTo>
                    <a:pt x="1256792" y="-6849"/>
                    <a:pt x="1245325" y="35774"/>
                    <a:pt x="1227908" y="53191"/>
                  </a:cubicBezTo>
                  <a:cubicBezTo>
                    <a:pt x="1219199" y="88025"/>
                    <a:pt x="1215926" y="124691"/>
                    <a:pt x="1201782" y="157694"/>
                  </a:cubicBezTo>
                  <a:cubicBezTo>
                    <a:pt x="1093529" y="410285"/>
                    <a:pt x="1198411" y="40552"/>
                    <a:pt x="1123405" y="340574"/>
                  </a:cubicBezTo>
                  <a:cubicBezTo>
                    <a:pt x="1132114" y="384117"/>
                    <a:pt x="1124899" y="434255"/>
                    <a:pt x="1149531" y="471203"/>
                  </a:cubicBezTo>
                  <a:cubicBezTo>
                    <a:pt x="1164807" y="494117"/>
                    <a:pt x="1200369" y="497329"/>
                    <a:pt x="1227908" y="497329"/>
                  </a:cubicBezTo>
                  <a:cubicBezTo>
                    <a:pt x="1332773" y="497329"/>
                    <a:pt x="1436914" y="479912"/>
                    <a:pt x="1541417" y="471203"/>
                  </a:cubicBezTo>
                  <a:cubicBezTo>
                    <a:pt x="1595865" y="453053"/>
                    <a:pt x="1681254" y="428695"/>
                    <a:pt x="1724297" y="392826"/>
                  </a:cubicBezTo>
                  <a:cubicBezTo>
                    <a:pt x="1759241" y="363706"/>
                    <a:pt x="1795196" y="280938"/>
                    <a:pt x="1802674" y="236071"/>
                  </a:cubicBezTo>
                  <a:cubicBezTo>
                    <a:pt x="1806969" y="210301"/>
                    <a:pt x="1802674" y="183820"/>
                    <a:pt x="1802674" y="157694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81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/>
          <p:cNvGrpSpPr/>
          <p:nvPr/>
        </p:nvGrpSpPr>
        <p:grpSpPr>
          <a:xfrm>
            <a:off x="9348755" y="5391855"/>
            <a:ext cx="2278339" cy="3210457"/>
            <a:chOff x="1752211" y="-52541"/>
            <a:chExt cx="4427666" cy="6162314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1752211" y="1495304"/>
              <a:ext cx="4427666" cy="4614469"/>
              <a:chOff x="1368470" y="2124950"/>
              <a:chExt cx="5672843" cy="4614469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1368470" y="2124950"/>
                <a:ext cx="5672843" cy="4614469"/>
              </a:xfrm>
              <a:custGeom>
                <a:avLst/>
                <a:gdLst>
                  <a:gd name="connsiteX0" fmla="*/ 2343315 w 6589581"/>
                  <a:gd name="connsiteY0" fmla="*/ 707222 h 4614469"/>
                  <a:gd name="connsiteX1" fmla="*/ 1324412 w 6589581"/>
                  <a:gd name="connsiteY1" fmla="*/ 890102 h 4614469"/>
                  <a:gd name="connsiteX2" fmla="*/ 305509 w 6589581"/>
                  <a:gd name="connsiteY2" fmla="*/ 367588 h 4614469"/>
                  <a:gd name="connsiteX3" fmla="*/ 135692 w 6589581"/>
                  <a:gd name="connsiteY3" fmla="*/ 524342 h 4614469"/>
                  <a:gd name="connsiteX4" fmla="*/ 383886 w 6589581"/>
                  <a:gd name="connsiteY4" fmla="*/ 628845 h 4614469"/>
                  <a:gd name="connsiteX5" fmla="*/ 5064 w 6589581"/>
                  <a:gd name="connsiteY5" fmla="*/ 877039 h 4614469"/>
                  <a:gd name="connsiteX6" fmla="*/ 187944 w 6589581"/>
                  <a:gd name="connsiteY6" fmla="*/ 1151359 h 4614469"/>
                  <a:gd name="connsiteX7" fmla="*/ 501452 w 6589581"/>
                  <a:gd name="connsiteY7" fmla="*/ 1046856 h 4614469"/>
                  <a:gd name="connsiteX8" fmla="*/ 1141532 w 6589581"/>
                  <a:gd name="connsiteY8" fmla="*/ 1360365 h 4614469"/>
                  <a:gd name="connsiteX9" fmla="*/ 1846926 w 6589581"/>
                  <a:gd name="connsiteY9" fmla="*/ 1373428 h 4614469"/>
                  <a:gd name="connsiteX10" fmla="*/ 1833864 w 6589581"/>
                  <a:gd name="connsiteY10" fmla="*/ 2261702 h 4614469"/>
                  <a:gd name="connsiteX11" fmla="*/ 1807738 w 6589581"/>
                  <a:gd name="connsiteY11" fmla="*/ 4103565 h 4614469"/>
                  <a:gd name="connsiteX12" fmla="*/ 1350538 w 6589581"/>
                  <a:gd name="connsiteY12" fmla="*/ 4286445 h 4614469"/>
                  <a:gd name="connsiteX13" fmla="*/ 1324412 w 6589581"/>
                  <a:gd name="connsiteY13" fmla="*/ 4547702 h 4614469"/>
                  <a:gd name="connsiteX14" fmla="*/ 2343315 w 6589581"/>
                  <a:gd name="connsiteY14" fmla="*/ 4508513 h 4614469"/>
                  <a:gd name="connsiteX15" fmla="*/ 2395566 w 6589581"/>
                  <a:gd name="connsiteY15" fmla="*/ 4090502 h 4614469"/>
                  <a:gd name="connsiteX16" fmla="*/ 2735201 w 6589581"/>
                  <a:gd name="connsiteY16" fmla="*/ 3071599 h 4614469"/>
                  <a:gd name="connsiteX17" fmla="*/ 3100961 w 6589581"/>
                  <a:gd name="connsiteY17" fmla="*/ 2967096 h 4614469"/>
                  <a:gd name="connsiteX18" fmla="*/ 3309966 w 6589581"/>
                  <a:gd name="connsiteY18" fmla="*/ 2914845 h 4614469"/>
                  <a:gd name="connsiteX19" fmla="*/ 3505909 w 6589581"/>
                  <a:gd name="connsiteY19" fmla="*/ 3345919 h 4614469"/>
                  <a:gd name="connsiteX20" fmla="*/ 4080675 w 6589581"/>
                  <a:gd name="connsiteY20" fmla="*/ 4534639 h 4614469"/>
                  <a:gd name="connsiteX21" fmla="*/ 4982012 w 6589581"/>
                  <a:gd name="connsiteY21" fmla="*/ 4508513 h 4614469"/>
                  <a:gd name="connsiteX22" fmla="*/ 5295521 w 6589581"/>
                  <a:gd name="connsiteY22" fmla="*/ 4495451 h 4614469"/>
                  <a:gd name="connsiteX23" fmla="*/ 5047326 w 6589581"/>
                  <a:gd name="connsiteY23" fmla="*/ 4181942 h 4614469"/>
                  <a:gd name="connsiteX24" fmla="*/ 4681566 w 6589581"/>
                  <a:gd name="connsiteY24" fmla="*/ 4195005 h 4614469"/>
                  <a:gd name="connsiteX25" fmla="*/ 4368058 w 6589581"/>
                  <a:gd name="connsiteY25" fmla="*/ 3685553 h 4614469"/>
                  <a:gd name="connsiteX26" fmla="*/ 3976172 w 6589581"/>
                  <a:gd name="connsiteY26" fmla="*/ 1242799 h 4614469"/>
                  <a:gd name="connsiteX27" fmla="*/ 4276618 w 6589581"/>
                  <a:gd name="connsiteY27" fmla="*/ 1125233 h 4614469"/>
                  <a:gd name="connsiteX28" fmla="*/ 5400024 w 6589581"/>
                  <a:gd name="connsiteY28" fmla="*/ 1308113 h 4614469"/>
                  <a:gd name="connsiteX29" fmla="*/ 6262172 w 6589581"/>
                  <a:gd name="connsiteY29" fmla="*/ 694159 h 4614469"/>
                  <a:gd name="connsiteX30" fmla="*/ 6562618 w 6589581"/>
                  <a:gd name="connsiteY30" fmla="*/ 654971 h 4614469"/>
                  <a:gd name="connsiteX31" fmla="*/ 6523429 w 6589581"/>
                  <a:gd name="connsiteY31" fmla="*/ 302273 h 4614469"/>
                  <a:gd name="connsiteX32" fmla="*/ 6105418 w 6589581"/>
                  <a:gd name="connsiteY32" fmla="*/ 276148 h 4614469"/>
                  <a:gd name="connsiteX33" fmla="*/ 6131544 w 6589581"/>
                  <a:gd name="connsiteY33" fmla="*/ 236959 h 4614469"/>
                  <a:gd name="connsiteX34" fmla="*/ 6288298 w 6589581"/>
                  <a:gd name="connsiteY34" fmla="*/ 54079 h 4614469"/>
                  <a:gd name="connsiteX35" fmla="*/ 6027041 w 6589581"/>
                  <a:gd name="connsiteY35" fmla="*/ 14891 h 4614469"/>
                  <a:gd name="connsiteX36" fmla="*/ 5922538 w 6589581"/>
                  <a:gd name="connsiteY36" fmla="*/ 276148 h 4614469"/>
                  <a:gd name="connsiteX37" fmla="*/ 5530652 w 6589581"/>
                  <a:gd name="connsiteY37" fmla="*/ 589656 h 4614469"/>
                  <a:gd name="connsiteX38" fmla="*/ 4968949 w 6589581"/>
                  <a:gd name="connsiteY38" fmla="*/ 746411 h 4614469"/>
                  <a:gd name="connsiteX39" fmla="*/ 3571224 w 6589581"/>
                  <a:gd name="connsiteY39" fmla="*/ 393713 h 4614469"/>
                  <a:gd name="connsiteX40" fmla="*/ 2983395 w 6589581"/>
                  <a:gd name="connsiteY40" fmla="*/ 537405 h 4614469"/>
                  <a:gd name="connsiteX41" fmla="*/ 2291064 w 6589581"/>
                  <a:gd name="connsiteY41" fmla="*/ 694159 h 46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581" h="4614469">
                    <a:moveTo>
                      <a:pt x="2343315" y="707222"/>
                    </a:moveTo>
                    <a:cubicBezTo>
                      <a:pt x="2003680" y="826965"/>
                      <a:pt x="1664046" y="946708"/>
                      <a:pt x="1324412" y="890102"/>
                    </a:cubicBezTo>
                    <a:cubicBezTo>
                      <a:pt x="984778" y="833496"/>
                      <a:pt x="503629" y="428548"/>
                      <a:pt x="305509" y="367588"/>
                    </a:cubicBezTo>
                    <a:cubicBezTo>
                      <a:pt x="107389" y="306628"/>
                      <a:pt x="122629" y="480799"/>
                      <a:pt x="135692" y="524342"/>
                    </a:cubicBezTo>
                    <a:cubicBezTo>
                      <a:pt x="148755" y="567885"/>
                      <a:pt x="405657" y="570062"/>
                      <a:pt x="383886" y="628845"/>
                    </a:cubicBezTo>
                    <a:cubicBezTo>
                      <a:pt x="362115" y="687628"/>
                      <a:pt x="37721" y="789953"/>
                      <a:pt x="5064" y="877039"/>
                    </a:cubicBezTo>
                    <a:cubicBezTo>
                      <a:pt x="-27593" y="964125"/>
                      <a:pt x="105213" y="1123056"/>
                      <a:pt x="187944" y="1151359"/>
                    </a:cubicBezTo>
                    <a:cubicBezTo>
                      <a:pt x="270675" y="1179662"/>
                      <a:pt x="342521" y="1012022"/>
                      <a:pt x="501452" y="1046856"/>
                    </a:cubicBezTo>
                    <a:cubicBezTo>
                      <a:pt x="660383" y="1081690"/>
                      <a:pt x="917286" y="1305936"/>
                      <a:pt x="1141532" y="1360365"/>
                    </a:cubicBezTo>
                    <a:cubicBezTo>
                      <a:pt x="1365778" y="1414794"/>
                      <a:pt x="1731537" y="1223205"/>
                      <a:pt x="1846926" y="1373428"/>
                    </a:cubicBezTo>
                    <a:cubicBezTo>
                      <a:pt x="1962315" y="1523651"/>
                      <a:pt x="1840395" y="1806679"/>
                      <a:pt x="1833864" y="2261702"/>
                    </a:cubicBezTo>
                    <a:cubicBezTo>
                      <a:pt x="1827333" y="2716725"/>
                      <a:pt x="1888292" y="3766108"/>
                      <a:pt x="1807738" y="4103565"/>
                    </a:cubicBezTo>
                    <a:cubicBezTo>
                      <a:pt x="1727184" y="4441022"/>
                      <a:pt x="1431092" y="4212422"/>
                      <a:pt x="1350538" y="4286445"/>
                    </a:cubicBezTo>
                    <a:cubicBezTo>
                      <a:pt x="1269984" y="4360468"/>
                      <a:pt x="1158949" y="4510691"/>
                      <a:pt x="1324412" y="4547702"/>
                    </a:cubicBezTo>
                    <a:cubicBezTo>
                      <a:pt x="1489875" y="4584713"/>
                      <a:pt x="2164789" y="4584713"/>
                      <a:pt x="2343315" y="4508513"/>
                    </a:cubicBezTo>
                    <a:cubicBezTo>
                      <a:pt x="2521841" y="4432313"/>
                      <a:pt x="2330252" y="4329988"/>
                      <a:pt x="2395566" y="4090502"/>
                    </a:cubicBezTo>
                    <a:cubicBezTo>
                      <a:pt x="2460880" y="3851016"/>
                      <a:pt x="2617635" y="3258833"/>
                      <a:pt x="2735201" y="3071599"/>
                    </a:cubicBezTo>
                    <a:cubicBezTo>
                      <a:pt x="2852767" y="2884365"/>
                      <a:pt x="3005167" y="2993222"/>
                      <a:pt x="3100961" y="2967096"/>
                    </a:cubicBezTo>
                    <a:cubicBezTo>
                      <a:pt x="3196755" y="2940970"/>
                      <a:pt x="3242475" y="2851708"/>
                      <a:pt x="3309966" y="2914845"/>
                    </a:cubicBezTo>
                    <a:cubicBezTo>
                      <a:pt x="3377457" y="2977982"/>
                      <a:pt x="3377457" y="3075953"/>
                      <a:pt x="3505909" y="3345919"/>
                    </a:cubicBezTo>
                    <a:cubicBezTo>
                      <a:pt x="3634361" y="3615885"/>
                      <a:pt x="3834658" y="4340873"/>
                      <a:pt x="4080675" y="4534639"/>
                    </a:cubicBezTo>
                    <a:cubicBezTo>
                      <a:pt x="4326692" y="4728405"/>
                      <a:pt x="4982012" y="4508513"/>
                      <a:pt x="4982012" y="4508513"/>
                    </a:cubicBezTo>
                    <a:cubicBezTo>
                      <a:pt x="5184486" y="4501982"/>
                      <a:pt x="5284635" y="4549879"/>
                      <a:pt x="5295521" y="4495451"/>
                    </a:cubicBezTo>
                    <a:cubicBezTo>
                      <a:pt x="5306407" y="4441023"/>
                      <a:pt x="5149652" y="4232016"/>
                      <a:pt x="5047326" y="4181942"/>
                    </a:cubicBezTo>
                    <a:cubicBezTo>
                      <a:pt x="4945000" y="4131868"/>
                      <a:pt x="4794777" y="4277736"/>
                      <a:pt x="4681566" y="4195005"/>
                    </a:cubicBezTo>
                    <a:cubicBezTo>
                      <a:pt x="4568355" y="4112274"/>
                      <a:pt x="4485624" y="4177587"/>
                      <a:pt x="4368058" y="3685553"/>
                    </a:cubicBezTo>
                    <a:cubicBezTo>
                      <a:pt x="4250492" y="3193519"/>
                      <a:pt x="3991412" y="1669519"/>
                      <a:pt x="3976172" y="1242799"/>
                    </a:cubicBezTo>
                    <a:cubicBezTo>
                      <a:pt x="3960932" y="816079"/>
                      <a:pt x="4039309" y="1114347"/>
                      <a:pt x="4276618" y="1125233"/>
                    </a:cubicBezTo>
                    <a:cubicBezTo>
                      <a:pt x="4513927" y="1136119"/>
                      <a:pt x="5069098" y="1379959"/>
                      <a:pt x="5400024" y="1308113"/>
                    </a:cubicBezTo>
                    <a:cubicBezTo>
                      <a:pt x="5730950" y="1236267"/>
                      <a:pt x="6068406" y="803016"/>
                      <a:pt x="6262172" y="694159"/>
                    </a:cubicBezTo>
                    <a:cubicBezTo>
                      <a:pt x="6455938" y="585302"/>
                      <a:pt x="6519075" y="720285"/>
                      <a:pt x="6562618" y="654971"/>
                    </a:cubicBezTo>
                    <a:cubicBezTo>
                      <a:pt x="6606161" y="589657"/>
                      <a:pt x="6599629" y="365410"/>
                      <a:pt x="6523429" y="302273"/>
                    </a:cubicBezTo>
                    <a:cubicBezTo>
                      <a:pt x="6447229" y="239136"/>
                      <a:pt x="6170732" y="287034"/>
                      <a:pt x="6105418" y="276148"/>
                    </a:cubicBezTo>
                    <a:cubicBezTo>
                      <a:pt x="6040104" y="265262"/>
                      <a:pt x="6101064" y="273970"/>
                      <a:pt x="6131544" y="236959"/>
                    </a:cubicBezTo>
                    <a:cubicBezTo>
                      <a:pt x="6162024" y="199948"/>
                      <a:pt x="6305715" y="91090"/>
                      <a:pt x="6288298" y="54079"/>
                    </a:cubicBezTo>
                    <a:cubicBezTo>
                      <a:pt x="6270881" y="17068"/>
                      <a:pt x="6088001" y="-22121"/>
                      <a:pt x="6027041" y="14891"/>
                    </a:cubicBezTo>
                    <a:cubicBezTo>
                      <a:pt x="5966081" y="51902"/>
                      <a:pt x="6005270" y="180354"/>
                      <a:pt x="5922538" y="276148"/>
                    </a:cubicBezTo>
                    <a:cubicBezTo>
                      <a:pt x="5839806" y="371942"/>
                      <a:pt x="5689583" y="511279"/>
                      <a:pt x="5530652" y="589656"/>
                    </a:cubicBezTo>
                    <a:cubicBezTo>
                      <a:pt x="5371721" y="668033"/>
                      <a:pt x="5295520" y="779068"/>
                      <a:pt x="4968949" y="746411"/>
                    </a:cubicBezTo>
                    <a:cubicBezTo>
                      <a:pt x="4642378" y="713754"/>
                      <a:pt x="3902150" y="428547"/>
                      <a:pt x="3571224" y="393713"/>
                    </a:cubicBezTo>
                    <a:cubicBezTo>
                      <a:pt x="3240298" y="358879"/>
                      <a:pt x="2983395" y="537405"/>
                      <a:pt x="2983395" y="537405"/>
                    </a:cubicBezTo>
                    <a:lnTo>
                      <a:pt x="2291064" y="694159"/>
                    </a:ln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1815737" y="2194560"/>
                <a:ext cx="5003074" cy="4101737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2596494" y="-52541"/>
              <a:ext cx="1937482" cy="2254808"/>
              <a:chOff x="2248433" y="313002"/>
              <a:chExt cx="2363123" cy="2755633"/>
            </a:xfrm>
          </p:grpSpPr>
          <p:sp>
            <p:nvSpPr>
              <p:cNvPr id="26" name="フリーフォーム 25"/>
              <p:cNvSpPr/>
              <p:nvPr/>
            </p:nvSpPr>
            <p:spPr>
              <a:xfrm rot="19389896">
                <a:off x="2248433" y="548680"/>
                <a:ext cx="2363123" cy="2519955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3004458" y="122671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3631474" y="124462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10" y="404664"/>
            <a:ext cx="3715178" cy="37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グループ化 36"/>
          <p:cNvGrpSpPr/>
          <p:nvPr/>
        </p:nvGrpSpPr>
        <p:grpSpPr>
          <a:xfrm>
            <a:off x="6414548" y="2136179"/>
            <a:ext cx="677586" cy="106041"/>
            <a:chOff x="6635931" y="1658626"/>
            <a:chExt cx="691481" cy="156620"/>
          </a:xfrm>
        </p:grpSpPr>
        <p:sp>
          <p:nvSpPr>
            <p:cNvPr id="38" name="フリーフォーム 37"/>
            <p:cNvSpPr/>
            <p:nvPr/>
          </p:nvSpPr>
          <p:spPr>
            <a:xfrm>
              <a:off x="6635931" y="1658626"/>
              <a:ext cx="235132" cy="156620"/>
            </a:xfrm>
            <a:custGeom>
              <a:avLst/>
              <a:gdLst>
                <a:gd name="connsiteX0" fmla="*/ 0 w 235132"/>
                <a:gd name="connsiteY0" fmla="*/ 143743 h 143743"/>
                <a:gd name="connsiteX1" fmla="*/ 130629 w 235132"/>
                <a:gd name="connsiteY1" fmla="*/ 52 h 143743"/>
                <a:gd name="connsiteX2" fmla="*/ 235132 w 235132"/>
                <a:gd name="connsiteY2" fmla="*/ 130681 h 1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32" h="143743">
                  <a:moveTo>
                    <a:pt x="0" y="143743"/>
                  </a:moveTo>
                  <a:cubicBezTo>
                    <a:pt x="45720" y="72986"/>
                    <a:pt x="91440" y="2229"/>
                    <a:pt x="130629" y="52"/>
                  </a:cubicBezTo>
                  <a:cubicBezTo>
                    <a:pt x="169818" y="-2125"/>
                    <a:pt x="202475" y="64278"/>
                    <a:pt x="235132" y="130681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7092280" y="1658626"/>
              <a:ext cx="235132" cy="156620"/>
            </a:xfrm>
            <a:custGeom>
              <a:avLst/>
              <a:gdLst>
                <a:gd name="connsiteX0" fmla="*/ 0 w 235132"/>
                <a:gd name="connsiteY0" fmla="*/ 143743 h 143743"/>
                <a:gd name="connsiteX1" fmla="*/ 130629 w 235132"/>
                <a:gd name="connsiteY1" fmla="*/ 52 h 143743"/>
                <a:gd name="connsiteX2" fmla="*/ 235132 w 235132"/>
                <a:gd name="connsiteY2" fmla="*/ 130681 h 1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32" h="143743">
                  <a:moveTo>
                    <a:pt x="0" y="143743"/>
                  </a:moveTo>
                  <a:cubicBezTo>
                    <a:pt x="45720" y="72986"/>
                    <a:pt x="91440" y="2229"/>
                    <a:pt x="130629" y="52"/>
                  </a:cubicBezTo>
                  <a:cubicBezTo>
                    <a:pt x="169818" y="-2125"/>
                    <a:pt x="202475" y="64278"/>
                    <a:pt x="235132" y="130681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954048" y="2189199"/>
            <a:ext cx="1966123" cy="2591980"/>
            <a:chOff x="539552" y="864067"/>
            <a:chExt cx="2356385" cy="2704208"/>
          </a:xfrm>
        </p:grpSpPr>
        <p:sp>
          <p:nvSpPr>
            <p:cNvPr id="19" name="フリーフォーム 18"/>
            <p:cNvSpPr/>
            <p:nvPr/>
          </p:nvSpPr>
          <p:spPr>
            <a:xfrm>
              <a:off x="539552" y="864067"/>
              <a:ext cx="2356385" cy="2704208"/>
            </a:xfrm>
            <a:custGeom>
              <a:avLst/>
              <a:gdLst>
                <a:gd name="connsiteX0" fmla="*/ 2547257 w 3004457"/>
                <a:gd name="connsiteY0" fmla="*/ 209202 h 2704208"/>
                <a:gd name="connsiteX1" fmla="*/ 2468880 w 3004457"/>
                <a:gd name="connsiteY1" fmla="*/ 196139 h 2704208"/>
                <a:gd name="connsiteX2" fmla="*/ 2351314 w 3004457"/>
                <a:gd name="connsiteY2" fmla="*/ 170013 h 2704208"/>
                <a:gd name="connsiteX3" fmla="*/ 2259874 w 3004457"/>
                <a:gd name="connsiteY3" fmla="*/ 156951 h 2704208"/>
                <a:gd name="connsiteX4" fmla="*/ 2090057 w 3004457"/>
                <a:gd name="connsiteY4" fmla="*/ 130825 h 2704208"/>
                <a:gd name="connsiteX5" fmla="*/ 1985554 w 3004457"/>
                <a:gd name="connsiteY5" fmla="*/ 91636 h 2704208"/>
                <a:gd name="connsiteX6" fmla="*/ 1933303 w 3004457"/>
                <a:gd name="connsiteY6" fmla="*/ 78573 h 2704208"/>
                <a:gd name="connsiteX7" fmla="*/ 1854926 w 3004457"/>
                <a:gd name="connsiteY7" fmla="*/ 52448 h 2704208"/>
                <a:gd name="connsiteX8" fmla="*/ 1658983 w 3004457"/>
                <a:gd name="connsiteY8" fmla="*/ 26322 h 2704208"/>
                <a:gd name="connsiteX9" fmla="*/ 1606732 w 3004457"/>
                <a:gd name="connsiteY9" fmla="*/ 13259 h 2704208"/>
                <a:gd name="connsiteX10" fmla="*/ 1045029 w 3004457"/>
                <a:gd name="connsiteY10" fmla="*/ 13259 h 2704208"/>
                <a:gd name="connsiteX11" fmla="*/ 1031966 w 3004457"/>
                <a:gd name="connsiteY11" fmla="*/ 274516 h 2704208"/>
                <a:gd name="connsiteX12" fmla="*/ 1005840 w 3004457"/>
                <a:gd name="connsiteY12" fmla="*/ 418208 h 2704208"/>
                <a:gd name="connsiteX13" fmla="*/ 992777 w 3004457"/>
                <a:gd name="connsiteY13" fmla="*/ 496585 h 2704208"/>
                <a:gd name="connsiteX14" fmla="*/ 979714 w 3004457"/>
                <a:gd name="connsiteY14" fmla="*/ 548836 h 2704208"/>
                <a:gd name="connsiteX15" fmla="*/ 953589 w 3004457"/>
                <a:gd name="connsiteY15" fmla="*/ 679465 h 2704208"/>
                <a:gd name="connsiteX16" fmla="*/ 927463 w 3004457"/>
                <a:gd name="connsiteY16" fmla="*/ 744779 h 2704208"/>
                <a:gd name="connsiteX17" fmla="*/ 914400 w 3004457"/>
                <a:gd name="connsiteY17" fmla="*/ 810093 h 2704208"/>
                <a:gd name="connsiteX18" fmla="*/ 901337 w 3004457"/>
                <a:gd name="connsiteY18" fmla="*/ 849282 h 2704208"/>
                <a:gd name="connsiteX19" fmla="*/ 875212 w 3004457"/>
                <a:gd name="connsiteY19" fmla="*/ 953785 h 2704208"/>
                <a:gd name="connsiteX20" fmla="*/ 849086 w 3004457"/>
                <a:gd name="connsiteY20" fmla="*/ 1071351 h 2704208"/>
                <a:gd name="connsiteX21" fmla="*/ 822960 w 3004457"/>
                <a:gd name="connsiteY21" fmla="*/ 1136665 h 2704208"/>
                <a:gd name="connsiteX22" fmla="*/ 809897 w 3004457"/>
                <a:gd name="connsiteY22" fmla="*/ 1201979 h 2704208"/>
                <a:gd name="connsiteX23" fmla="*/ 783772 w 3004457"/>
                <a:gd name="connsiteY23" fmla="*/ 1267293 h 2704208"/>
                <a:gd name="connsiteX24" fmla="*/ 757646 w 3004457"/>
                <a:gd name="connsiteY24" fmla="*/ 1358733 h 2704208"/>
                <a:gd name="connsiteX25" fmla="*/ 705394 w 3004457"/>
                <a:gd name="connsiteY25" fmla="*/ 1463236 h 2704208"/>
                <a:gd name="connsiteX26" fmla="*/ 679269 w 3004457"/>
                <a:gd name="connsiteY26" fmla="*/ 1541613 h 2704208"/>
                <a:gd name="connsiteX27" fmla="*/ 627017 w 3004457"/>
                <a:gd name="connsiteY27" fmla="*/ 1619991 h 2704208"/>
                <a:gd name="connsiteX28" fmla="*/ 613954 w 3004457"/>
                <a:gd name="connsiteY28" fmla="*/ 1685305 h 2704208"/>
                <a:gd name="connsiteX29" fmla="*/ 522514 w 3004457"/>
                <a:gd name="connsiteY29" fmla="*/ 1802871 h 2704208"/>
                <a:gd name="connsiteX30" fmla="*/ 483326 w 3004457"/>
                <a:gd name="connsiteY30" fmla="*/ 1828996 h 2704208"/>
                <a:gd name="connsiteX31" fmla="*/ 431074 w 3004457"/>
                <a:gd name="connsiteY31" fmla="*/ 1855122 h 2704208"/>
                <a:gd name="connsiteX32" fmla="*/ 378823 w 3004457"/>
                <a:gd name="connsiteY32" fmla="*/ 1894311 h 2704208"/>
                <a:gd name="connsiteX33" fmla="*/ 261257 w 3004457"/>
                <a:gd name="connsiteY33" fmla="*/ 1933499 h 2704208"/>
                <a:gd name="connsiteX34" fmla="*/ 156754 w 3004457"/>
                <a:gd name="connsiteY34" fmla="*/ 1972688 h 2704208"/>
                <a:gd name="connsiteX35" fmla="*/ 104503 w 3004457"/>
                <a:gd name="connsiteY35" fmla="*/ 1946562 h 2704208"/>
                <a:gd name="connsiteX36" fmla="*/ 0 w 3004457"/>
                <a:gd name="connsiteY36" fmla="*/ 1972688 h 2704208"/>
                <a:gd name="connsiteX37" fmla="*/ 39189 w 3004457"/>
                <a:gd name="connsiteY37" fmla="*/ 2024939 h 2704208"/>
                <a:gd name="connsiteX38" fmla="*/ 78377 w 3004457"/>
                <a:gd name="connsiteY38" fmla="*/ 2051065 h 2704208"/>
                <a:gd name="connsiteX39" fmla="*/ 195943 w 3004457"/>
                <a:gd name="connsiteY39" fmla="*/ 2129442 h 2704208"/>
                <a:gd name="connsiteX40" fmla="*/ 248194 w 3004457"/>
                <a:gd name="connsiteY40" fmla="*/ 2155568 h 2704208"/>
                <a:gd name="connsiteX41" fmla="*/ 300446 w 3004457"/>
                <a:gd name="connsiteY41" fmla="*/ 2194756 h 2704208"/>
                <a:gd name="connsiteX42" fmla="*/ 352697 w 3004457"/>
                <a:gd name="connsiteY42" fmla="*/ 2220882 h 2704208"/>
                <a:gd name="connsiteX43" fmla="*/ 391886 w 3004457"/>
                <a:gd name="connsiteY43" fmla="*/ 2260071 h 2704208"/>
                <a:gd name="connsiteX44" fmla="*/ 522514 w 3004457"/>
                <a:gd name="connsiteY44" fmla="*/ 2325385 h 2704208"/>
                <a:gd name="connsiteX45" fmla="*/ 627017 w 3004457"/>
                <a:gd name="connsiteY45" fmla="*/ 2403762 h 2704208"/>
                <a:gd name="connsiteX46" fmla="*/ 666206 w 3004457"/>
                <a:gd name="connsiteY46" fmla="*/ 2429888 h 2704208"/>
                <a:gd name="connsiteX47" fmla="*/ 718457 w 3004457"/>
                <a:gd name="connsiteY47" fmla="*/ 2442951 h 2704208"/>
                <a:gd name="connsiteX48" fmla="*/ 770709 w 3004457"/>
                <a:gd name="connsiteY48" fmla="*/ 2469076 h 2704208"/>
                <a:gd name="connsiteX49" fmla="*/ 809897 w 3004457"/>
                <a:gd name="connsiteY49" fmla="*/ 2495202 h 2704208"/>
                <a:gd name="connsiteX50" fmla="*/ 1031966 w 3004457"/>
                <a:gd name="connsiteY50" fmla="*/ 2521328 h 2704208"/>
                <a:gd name="connsiteX51" fmla="*/ 1175657 w 3004457"/>
                <a:gd name="connsiteY51" fmla="*/ 2547453 h 2704208"/>
                <a:gd name="connsiteX52" fmla="*/ 1240972 w 3004457"/>
                <a:gd name="connsiteY52" fmla="*/ 2560516 h 2704208"/>
                <a:gd name="connsiteX53" fmla="*/ 1332412 w 3004457"/>
                <a:gd name="connsiteY53" fmla="*/ 2573579 h 2704208"/>
                <a:gd name="connsiteX54" fmla="*/ 1410789 w 3004457"/>
                <a:gd name="connsiteY54" fmla="*/ 2586642 h 2704208"/>
                <a:gd name="connsiteX55" fmla="*/ 1528354 w 3004457"/>
                <a:gd name="connsiteY55" fmla="*/ 2599705 h 2704208"/>
                <a:gd name="connsiteX56" fmla="*/ 1658983 w 3004457"/>
                <a:gd name="connsiteY56" fmla="*/ 2625831 h 2704208"/>
                <a:gd name="connsiteX57" fmla="*/ 1724297 w 3004457"/>
                <a:gd name="connsiteY57" fmla="*/ 2638893 h 2704208"/>
                <a:gd name="connsiteX58" fmla="*/ 1802674 w 3004457"/>
                <a:gd name="connsiteY58" fmla="*/ 2665019 h 2704208"/>
                <a:gd name="connsiteX59" fmla="*/ 1998617 w 3004457"/>
                <a:gd name="connsiteY59" fmla="*/ 2704208 h 2704208"/>
                <a:gd name="connsiteX60" fmla="*/ 2325189 w 3004457"/>
                <a:gd name="connsiteY60" fmla="*/ 2691145 h 2704208"/>
                <a:gd name="connsiteX61" fmla="*/ 2338252 w 3004457"/>
                <a:gd name="connsiteY61" fmla="*/ 2651956 h 2704208"/>
                <a:gd name="connsiteX62" fmla="*/ 2377440 w 3004457"/>
                <a:gd name="connsiteY62" fmla="*/ 2625831 h 2704208"/>
                <a:gd name="connsiteX63" fmla="*/ 2416629 w 3004457"/>
                <a:gd name="connsiteY63" fmla="*/ 2586642 h 2704208"/>
                <a:gd name="connsiteX64" fmla="*/ 2455817 w 3004457"/>
                <a:gd name="connsiteY64" fmla="*/ 2534391 h 2704208"/>
                <a:gd name="connsiteX65" fmla="*/ 2495006 w 3004457"/>
                <a:gd name="connsiteY65" fmla="*/ 2495202 h 2704208"/>
                <a:gd name="connsiteX66" fmla="*/ 2521132 w 3004457"/>
                <a:gd name="connsiteY66" fmla="*/ 2442951 h 2704208"/>
                <a:gd name="connsiteX67" fmla="*/ 2599509 w 3004457"/>
                <a:gd name="connsiteY67" fmla="*/ 2364573 h 2704208"/>
                <a:gd name="connsiteX68" fmla="*/ 2625634 w 3004457"/>
                <a:gd name="connsiteY68" fmla="*/ 2312322 h 2704208"/>
                <a:gd name="connsiteX69" fmla="*/ 2638697 w 3004457"/>
                <a:gd name="connsiteY69" fmla="*/ 2273133 h 2704208"/>
                <a:gd name="connsiteX70" fmla="*/ 2690949 w 3004457"/>
                <a:gd name="connsiteY70" fmla="*/ 2207819 h 2704208"/>
                <a:gd name="connsiteX71" fmla="*/ 2717074 w 3004457"/>
                <a:gd name="connsiteY71" fmla="*/ 2142505 h 2704208"/>
                <a:gd name="connsiteX72" fmla="*/ 2743200 w 3004457"/>
                <a:gd name="connsiteY72" fmla="*/ 2038002 h 2704208"/>
                <a:gd name="connsiteX73" fmla="*/ 2769326 w 3004457"/>
                <a:gd name="connsiteY73" fmla="*/ 1985751 h 2704208"/>
                <a:gd name="connsiteX74" fmla="*/ 2834640 w 3004457"/>
                <a:gd name="connsiteY74" fmla="*/ 1868185 h 2704208"/>
                <a:gd name="connsiteX75" fmla="*/ 2860766 w 3004457"/>
                <a:gd name="connsiteY75" fmla="*/ 1776745 h 2704208"/>
                <a:gd name="connsiteX76" fmla="*/ 2886892 w 3004457"/>
                <a:gd name="connsiteY76" fmla="*/ 1711431 h 2704208"/>
                <a:gd name="connsiteX77" fmla="*/ 2926080 w 3004457"/>
                <a:gd name="connsiteY77" fmla="*/ 1580802 h 2704208"/>
                <a:gd name="connsiteX78" fmla="*/ 2952206 w 3004457"/>
                <a:gd name="connsiteY78" fmla="*/ 1502425 h 2704208"/>
                <a:gd name="connsiteX79" fmla="*/ 2978332 w 3004457"/>
                <a:gd name="connsiteY79" fmla="*/ 1201979 h 2704208"/>
                <a:gd name="connsiteX80" fmla="*/ 3004457 w 3004457"/>
                <a:gd name="connsiteY80" fmla="*/ 979911 h 2704208"/>
                <a:gd name="connsiteX81" fmla="*/ 2991394 w 3004457"/>
                <a:gd name="connsiteY81" fmla="*/ 718653 h 2704208"/>
                <a:gd name="connsiteX82" fmla="*/ 2978332 w 3004457"/>
                <a:gd name="connsiteY82" fmla="*/ 679465 h 2704208"/>
                <a:gd name="connsiteX83" fmla="*/ 2965269 w 3004457"/>
                <a:gd name="connsiteY83" fmla="*/ 313705 h 2704208"/>
                <a:gd name="connsiteX84" fmla="*/ 2926080 w 3004457"/>
                <a:gd name="connsiteY84" fmla="*/ 287579 h 2704208"/>
                <a:gd name="connsiteX85" fmla="*/ 2886892 w 3004457"/>
                <a:gd name="connsiteY85" fmla="*/ 274516 h 2704208"/>
                <a:gd name="connsiteX86" fmla="*/ 2847703 w 3004457"/>
                <a:gd name="connsiteY86" fmla="*/ 248391 h 2704208"/>
                <a:gd name="connsiteX87" fmla="*/ 2769326 w 3004457"/>
                <a:gd name="connsiteY87" fmla="*/ 235328 h 2704208"/>
                <a:gd name="connsiteX88" fmla="*/ 2586446 w 3004457"/>
                <a:gd name="connsiteY88" fmla="*/ 248391 h 2704208"/>
                <a:gd name="connsiteX89" fmla="*/ 2547257 w 3004457"/>
                <a:gd name="connsiteY89" fmla="*/ 261453 h 2704208"/>
                <a:gd name="connsiteX90" fmla="*/ 2455817 w 3004457"/>
                <a:gd name="connsiteY90" fmla="*/ 248391 h 2704208"/>
                <a:gd name="connsiteX91" fmla="*/ 2390503 w 3004457"/>
                <a:gd name="connsiteY91" fmla="*/ 196139 h 270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004457" h="2704208">
                  <a:moveTo>
                    <a:pt x="2547257" y="209202"/>
                  </a:moveTo>
                  <a:cubicBezTo>
                    <a:pt x="2521131" y="204848"/>
                    <a:pt x="2494852" y="201333"/>
                    <a:pt x="2468880" y="196139"/>
                  </a:cubicBezTo>
                  <a:cubicBezTo>
                    <a:pt x="2351469" y="172656"/>
                    <a:pt x="2488180" y="192823"/>
                    <a:pt x="2351314" y="170013"/>
                  </a:cubicBezTo>
                  <a:cubicBezTo>
                    <a:pt x="2320943" y="164951"/>
                    <a:pt x="2290393" y="161020"/>
                    <a:pt x="2259874" y="156951"/>
                  </a:cubicBezTo>
                  <a:cubicBezTo>
                    <a:pt x="2191893" y="147887"/>
                    <a:pt x="2152763" y="146502"/>
                    <a:pt x="2090057" y="130825"/>
                  </a:cubicBezTo>
                  <a:cubicBezTo>
                    <a:pt x="2053375" y="121654"/>
                    <a:pt x="2021503" y="103619"/>
                    <a:pt x="1985554" y="91636"/>
                  </a:cubicBezTo>
                  <a:cubicBezTo>
                    <a:pt x="1968522" y="85959"/>
                    <a:pt x="1950499" y="83732"/>
                    <a:pt x="1933303" y="78573"/>
                  </a:cubicBezTo>
                  <a:cubicBezTo>
                    <a:pt x="1906926" y="70660"/>
                    <a:pt x="1882090" y="56975"/>
                    <a:pt x="1854926" y="52448"/>
                  </a:cubicBezTo>
                  <a:cubicBezTo>
                    <a:pt x="1737656" y="32903"/>
                    <a:pt x="1802873" y="42310"/>
                    <a:pt x="1658983" y="26322"/>
                  </a:cubicBezTo>
                  <a:cubicBezTo>
                    <a:pt x="1641566" y="21968"/>
                    <a:pt x="1624586" y="15138"/>
                    <a:pt x="1606732" y="13259"/>
                  </a:cubicBezTo>
                  <a:cubicBezTo>
                    <a:pt x="1376033" y="-11025"/>
                    <a:pt x="1314116" y="3649"/>
                    <a:pt x="1045029" y="13259"/>
                  </a:cubicBezTo>
                  <a:cubicBezTo>
                    <a:pt x="1040675" y="100345"/>
                    <a:pt x="1038407" y="187560"/>
                    <a:pt x="1031966" y="274516"/>
                  </a:cubicBezTo>
                  <a:cubicBezTo>
                    <a:pt x="1024153" y="379993"/>
                    <a:pt x="1021829" y="338264"/>
                    <a:pt x="1005840" y="418208"/>
                  </a:cubicBezTo>
                  <a:cubicBezTo>
                    <a:pt x="1000646" y="444180"/>
                    <a:pt x="997971" y="470613"/>
                    <a:pt x="992777" y="496585"/>
                  </a:cubicBezTo>
                  <a:cubicBezTo>
                    <a:pt x="989256" y="514189"/>
                    <a:pt x="983476" y="531281"/>
                    <a:pt x="979714" y="548836"/>
                  </a:cubicBezTo>
                  <a:cubicBezTo>
                    <a:pt x="970410" y="592256"/>
                    <a:pt x="970081" y="638236"/>
                    <a:pt x="953589" y="679465"/>
                  </a:cubicBezTo>
                  <a:cubicBezTo>
                    <a:pt x="944880" y="701236"/>
                    <a:pt x="934201" y="722319"/>
                    <a:pt x="927463" y="744779"/>
                  </a:cubicBezTo>
                  <a:cubicBezTo>
                    <a:pt x="921083" y="766045"/>
                    <a:pt x="919785" y="788553"/>
                    <a:pt x="914400" y="810093"/>
                  </a:cubicBezTo>
                  <a:cubicBezTo>
                    <a:pt x="911060" y="823451"/>
                    <a:pt x="904960" y="835998"/>
                    <a:pt x="901337" y="849282"/>
                  </a:cubicBezTo>
                  <a:cubicBezTo>
                    <a:pt x="891890" y="883923"/>
                    <a:pt x="882254" y="918576"/>
                    <a:pt x="875212" y="953785"/>
                  </a:cubicBezTo>
                  <a:cubicBezTo>
                    <a:pt x="870036" y="979667"/>
                    <a:pt x="858309" y="1043681"/>
                    <a:pt x="849086" y="1071351"/>
                  </a:cubicBezTo>
                  <a:cubicBezTo>
                    <a:pt x="841671" y="1093596"/>
                    <a:pt x="829698" y="1114205"/>
                    <a:pt x="822960" y="1136665"/>
                  </a:cubicBezTo>
                  <a:cubicBezTo>
                    <a:pt x="816580" y="1157931"/>
                    <a:pt x="816277" y="1180713"/>
                    <a:pt x="809897" y="1201979"/>
                  </a:cubicBezTo>
                  <a:cubicBezTo>
                    <a:pt x="803159" y="1224438"/>
                    <a:pt x="791187" y="1245048"/>
                    <a:pt x="783772" y="1267293"/>
                  </a:cubicBezTo>
                  <a:cubicBezTo>
                    <a:pt x="771301" y="1304708"/>
                    <a:pt x="773371" y="1324138"/>
                    <a:pt x="757646" y="1358733"/>
                  </a:cubicBezTo>
                  <a:cubicBezTo>
                    <a:pt x="741530" y="1394188"/>
                    <a:pt x="717710" y="1426288"/>
                    <a:pt x="705394" y="1463236"/>
                  </a:cubicBezTo>
                  <a:cubicBezTo>
                    <a:pt x="696686" y="1489362"/>
                    <a:pt x="694545" y="1518699"/>
                    <a:pt x="679269" y="1541613"/>
                  </a:cubicBezTo>
                  <a:lnTo>
                    <a:pt x="627017" y="1619991"/>
                  </a:lnTo>
                  <a:cubicBezTo>
                    <a:pt x="622663" y="1641762"/>
                    <a:pt x="623141" y="1665093"/>
                    <a:pt x="613954" y="1685305"/>
                  </a:cubicBezTo>
                  <a:cubicBezTo>
                    <a:pt x="596192" y="1724382"/>
                    <a:pt x="557585" y="1773645"/>
                    <a:pt x="522514" y="1802871"/>
                  </a:cubicBezTo>
                  <a:cubicBezTo>
                    <a:pt x="510453" y="1812921"/>
                    <a:pt x="496957" y="1821207"/>
                    <a:pt x="483326" y="1828996"/>
                  </a:cubicBezTo>
                  <a:cubicBezTo>
                    <a:pt x="466419" y="1838657"/>
                    <a:pt x="447587" y="1844801"/>
                    <a:pt x="431074" y="1855122"/>
                  </a:cubicBezTo>
                  <a:cubicBezTo>
                    <a:pt x="412612" y="1866661"/>
                    <a:pt x="398591" y="1885188"/>
                    <a:pt x="378823" y="1894311"/>
                  </a:cubicBezTo>
                  <a:cubicBezTo>
                    <a:pt x="341317" y="1911622"/>
                    <a:pt x="299611" y="1918157"/>
                    <a:pt x="261257" y="1933499"/>
                  </a:cubicBezTo>
                  <a:cubicBezTo>
                    <a:pt x="183158" y="1964739"/>
                    <a:pt x="218188" y="1952210"/>
                    <a:pt x="156754" y="1972688"/>
                  </a:cubicBezTo>
                  <a:cubicBezTo>
                    <a:pt x="139337" y="1963979"/>
                    <a:pt x="123857" y="1948712"/>
                    <a:pt x="104503" y="1946562"/>
                  </a:cubicBezTo>
                  <a:cubicBezTo>
                    <a:pt x="80859" y="1943935"/>
                    <a:pt x="26035" y="1964010"/>
                    <a:pt x="0" y="1972688"/>
                  </a:cubicBezTo>
                  <a:cubicBezTo>
                    <a:pt x="13063" y="1990105"/>
                    <a:pt x="23794" y="2009544"/>
                    <a:pt x="39189" y="2024939"/>
                  </a:cubicBezTo>
                  <a:cubicBezTo>
                    <a:pt x="50290" y="2036040"/>
                    <a:pt x="65602" y="2041940"/>
                    <a:pt x="78377" y="2051065"/>
                  </a:cubicBezTo>
                  <a:cubicBezTo>
                    <a:pt x="147096" y="2100150"/>
                    <a:pt x="116444" y="2085275"/>
                    <a:pt x="195943" y="2129442"/>
                  </a:cubicBezTo>
                  <a:cubicBezTo>
                    <a:pt x="212965" y="2138899"/>
                    <a:pt x="231681" y="2145247"/>
                    <a:pt x="248194" y="2155568"/>
                  </a:cubicBezTo>
                  <a:cubicBezTo>
                    <a:pt x="266656" y="2167107"/>
                    <a:pt x="281984" y="2183217"/>
                    <a:pt x="300446" y="2194756"/>
                  </a:cubicBezTo>
                  <a:cubicBezTo>
                    <a:pt x="316959" y="2205077"/>
                    <a:pt x="336851" y="2209564"/>
                    <a:pt x="352697" y="2220882"/>
                  </a:cubicBezTo>
                  <a:cubicBezTo>
                    <a:pt x="367730" y="2231620"/>
                    <a:pt x="376153" y="2250389"/>
                    <a:pt x="391886" y="2260071"/>
                  </a:cubicBezTo>
                  <a:cubicBezTo>
                    <a:pt x="433347" y="2285585"/>
                    <a:pt x="483568" y="2296176"/>
                    <a:pt x="522514" y="2325385"/>
                  </a:cubicBezTo>
                  <a:cubicBezTo>
                    <a:pt x="557348" y="2351511"/>
                    <a:pt x="590787" y="2379609"/>
                    <a:pt x="627017" y="2403762"/>
                  </a:cubicBezTo>
                  <a:cubicBezTo>
                    <a:pt x="640080" y="2412471"/>
                    <a:pt x="651776" y="2423703"/>
                    <a:pt x="666206" y="2429888"/>
                  </a:cubicBezTo>
                  <a:cubicBezTo>
                    <a:pt x="682707" y="2436960"/>
                    <a:pt x="701647" y="2436647"/>
                    <a:pt x="718457" y="2442951"/>
                  </a:cubicBezTo>
                  <a:cubicBezTo>
                    <a:pt x="736690" y="2449788"/>
                    <a:pt x="753802" y="2459415"/>
                    <a:pt x="770709" y="2469076"/>
                  </a:cubicBezTo>
                  <a:cubicBezTo>
                    <a:pt x="784340" y="2476865"/>
                    <a:pt x="795003" y="2490237"/>
                    <a:pt x="809897" y="2495202"/>
                  </a:cubicBezTo>
                  <a:cubicBezTo>
                    <a:pt x="849215" y="2508308"/>
                    <a:pt x="1018967" y="2520146"/>
                    <a:pt x="1031966" y="2521328"/>
                  </a:cubicBezTo>
                  <a:cubicBezTo>
                    <a:pt x="1193291" y="2553593"/>
                    <a:pt x="991828" y="2514031"/>
                    <a:pt x="1175657" y="2547453"/>
                  </a:cubicBezTo>
                  <a:cubicBezTo>
                    <a:pt x="1197502" y="2551425"/>
                    <a:pt x="1219071" y="2556866"/>
                    <a:pt x="1240972" y="2560516"/>
                  </a:cubicBezTo>
                  <a:cubicBezTo>
                    <a:pt x="1271343" y="2565578"/>
                    <a:pt x="1301981" y="2568897"/>
                    <a:pt x="1332412" y="2573579"/>
                  </a:cubicBezTo>
                  <a:cubicBezTo>
                    <a:pt x="1358590" y="2577606"/>
                    <a:pt x="1384535" y="2583141"/>
                    <a:pt x="1410789" y="2586642"/>
                  </a:cubicBezTo>
                  <a:cubicBezTo>
                    <a:pt x="1449873" y="2591853"/>
                    <a:pt x="1489407" y="2593555"/>
                    <a:pt x="1528354" y="2599705"/>
                  </a:cubicBezTo>
                  <a:cubicBezTo>
                    <a:pt x="1572216" y="2606631"/>
                    <a:pt x="1615440" y="2617123"/>
                    <a:pt x="1658983" y="2625831"/>
                  </a:cubicBezTo>
                  <a:cubicBezTo>
                    <a:pt x="1680754" y="2630185"/>
                    <a:pt x="1703234" y="2631872"/>
                    <a:pt x="1724297" y="2638893"/>
                  </a:cubicBezTo>
                  <a:cubicBezTo>
                    <a:pt x="1750423" y="2647602"/>
                    <a:pt x="1776065" y="2657923"/>
                    <a:pt x="1802674" y="2665019"/>
                  </a:cubicBezTo>
                  <a:cubicBezTo>
                    <a:pt x="1882352" y="2686267"/>
                    <a:pt x="1922697" y="2691555"/>
                    <a:pt x="1998617" y="2704208"/>
                  </a:cubicBezTo>
                  <a:cubicBezTo>
                    <a:pt x="2107474" y="2699854"/>
                    <a:pt x="2217511" y="2707711"/>
                    <a:pt x="2325189" y="2691145"/>
                  </a:cubicBezTo>
                  <a:cubicBezTo>
                    <a:pt x="2338798" y="2689051"/>
                    <a:pt x="2329650" y="2662708"/>
                    <a:pt x="2338252" y="2651956"/>
                  </a:cubicBezTo>
                  <a:cubicBezTo>
                    <a:pt x="2348059" y="2639697"/>
                    <a:pt x="2365379" y="2635881"/>
                    <a:pt x="2377440" y="2625831"/>
                  </a:cubicBezTo>
                  <a:cubicBezTo>
                    <a:pt x="2391632" y="2614004"/>
                    <a:pt x="2404606" y="2600668"/>
                    <a:pt x="2416629" y="2586642"/>
                  </a:cubicBezTo>
                  <a:cubicBezTo>
                    <a:pt x="2430797" y="2570112"/>
                    <a:pt x="2441649" y="2550921"/>
                    <a:pt x="2455817" y="2534391"/>
                  </a:cubicBezTo>
                  <a:cubicBezTo>
                    <a:pt x="2467840" y="2520365"/>
                    <a:pt x="2484268" y="2510235"/>
                    <a:pt x="2495006" y="2495202"/>
                  </a:cubicBezTo>
                  <a:cubicBezTo>
                    <a:pt x="2506324" y="2479356"/>
                    <a:pt x="2508967" y="2458157"/>
                    <a:pt x="2521132" y="2442951"/>
                  </a:cubicBezTo>
                  <a:cubicBezTo>
                    <a:pt x="2544213" y="2414100"/>
                    <a:pt x="2599509" y="2364573"/>
                    <a:pt x="2599509" y="2364573"/>
                  </a:cubicBezTo>
                  <a:cubicBezTo>
                    <a:pt x="2608217" y="2347156"/>
                    <a:pt x="2617963" y="2330220"/>
                    <a:pt x="2625634" y="2312322"/>
                  </a:cubicBezTo>
                  <a:cubicBezTo>
                    <a:pt x="2631058" y="2299666"/>
                    <a:pt x="2631399" y="2284810"/>
                    <a:pt x="2638697" y="2273133"/>
                  </a:cubicBezTo>
                  <a:cubicBezTo>
                    <a:pt x="2653474" y="2249490"/>
                    <a:pt x="2673532" y="2229590"/>
                    <a:pt x="2690949" y="2207819"/>
                  </a:cubicBezTo>
                  <a:cubicBezTo>
                    <a:pt x="2699657" y="2186048"/>
                    <a:pt x="2710178" y="2164916"/>
                    <a:pt x="2717074" y="2142505"/>
                  </a:cubicBezTo>
                  <a:cubicBezTo>
                    <a:pt x="2727634" y="2108186"/>
                    <a:pt x="2727142" y="2070118"/>
                    <a:pt x="2743200" y="2038002"/>
                  </a:cubicBezTo>
                  <a:cubicBezTo>
                    <a:pt x="2751909" y="2020585"/>
                    <a:pt x="2759869" y="2002773"/>
                    <a:pt x="2769326" y="1985751"/>
                  </a:cubicBezTo>
                  <a:cubicBezTo>
                    <a:pt x="2851338" y="1838129"/>
                    <a:pt x="2771999" y="1993465"/>
                    <a:pt x="2834640" y="1868185"/>
                  </a:cubicBezTo>
                  <a:cubicBezTo>
                    <a:pt x="2844934" y="1827007"/>
                    <a:pt x="2846710" y="1814227"/>
                    <a:pt x="2860766" y="1776745"/>
                  </a:cubicBezTo>
                  <a:cubicBezTo>
                    <a:pt x="2868999" y="1754790"/>
                    <a:pt x="2878879" y="1733468"/>
                    <a:pt x="2886892" y="1711431"/>
                  </a:cubicBezTo>
                  <a:cubicBezTo>
                    <a:pt x="2939672" y="1566284"/>
                    <a:pt x="2892662" y="1692194"/>
                    <a:pt x="2926080" y="1580802"/>
                  </a:cubicBezTo>
                  <a:cubicBezTo>
                    <a:pt x="2933993" y="1554425"/>
                    <a:pt x="2943497" y="1528551"/>
                    <a:pt x="2952206" y="1502425"/>
                  </a:cubicBezTo>
                  <a:cubicBezTo>
                    <a:pt x="2973485" y="1225802"/>
                    <a:pt x="2955874" y="1437794"/>
                    <a:pt x="2978332" y="1201979"/>
                  </a:cubicBezTo>
                  <a:cubicBezTo>
                    <a:pt x="2995511" y="1021597"/>
                    <a:pt x="2982541" y="1111408"/>
                    <a:pt x="3004457" y="979911"/>
                  </a:cubicBezTo>
                  <a:cubicBezTo>
                    <a:pt x="3000103" y="892825"/>
                    <a:pt x="2998947" y="805520"/>
                    <a:pt x="2991394" y="718653"/>
                  </a:cubicBezTo>
                  <a:cubicBezTo>
                    <a:pt x="2990201" y="704936"/>
                    <a:pt x="2979218" y="693206"/>
                    <a:pt x="2978332" y="679465"/>
                  </a:cubicBezTo>
                  <a:cubicBezTo>
                    <a:pt x="2970478" y="557720"/>
                    <a:pt x="2981393" y="434633"/>
                    <a:pt x="2965269" y="313705"/>
                  </a:cubicBezTo>
                  <a:cubicBezTo>
                    <a:pt x="2963194" y="298143"/>
                    <a:pt x="2940122" y="294600"/>
                    <a:pt x="2926080" y="287579"/>
                  </a:cubicBezTo>
                  <a:cubicBezTo>
                    <a:pt x="2913764" y="281421"/>
                    <a:pt x="2899208" y="280674"/>
                    <a:pt x="2886892" y="274516"/>
                  </a:cubicBezTo>
                  <a:cubicBezTo>
                    <a:pt x="2872850" y="267495"/>
                    <a:pt x="2862597" y="253356"/>
                    <a:pt x="2847703" y="248391"/>
                  </a:cubicBezTo>
                  <a:cubicBezTo>
                    <a:pt x="2822576" y="240016"/>
                    <a:pt x="2795452" y="239682"/>
                    <a:pt x="2769326" y="235328"/>
                  </a:cubicBezTo>
                  <a:cubicBezTo>
                    <a:pt x="2708366" y="239682"/>
                    <a:pt x="2647143" y="241250"/>
                    <a:pt x="2586446" y="248391"/>
                  </a:cubicBezTo>
                  <a:cubicBezTo>
                    <a:pt x="2572771" y="250000"/>
                    <a:pt x="2561027" y="261453"/>
                    <a:pt x="2547257" y="261453"/>
                  </a:cubicBezTo>
                  <a:cubicBezTo>
                    <a:pt x="2516468" y="261453"/>
                    <a:pt x="2486297" y="252745"/>
                    <a:pt x="2455817" y="248391"/>
                  </a:cubicBezTo>
                  <a:cubicBezTo>
                    <a:pt x="2406382" y="215433"/>
                    <a:pt x="2427730" y="233366"/>
                    <a:pt x="2390503" y="196139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1593669" y="1345474"/>
              <a:ext cx="1018902" cy="983219"/>
            </a:xfrm>
            <a:custGeom>
              <a:avLst/>
              <a:gdLst>
                <a:gd name="connsiteX0" fmla="*/ 0 w 1018902"/>
                <a:gd name="connsiteY0" fmla="*/ 0 h 983219"/>
                <a:gd name="connsiteX1" fmla="*/ 91440 w 1018902"/>
                <a:gd name="connsiteY1" fmla="*/ 13063 h 983219"/>
                <a:gd name="connsiteX2" fmla="*/ 195942 w 1018902"/>
                <a:gd name="connsiteY2" fmla="*/ 26126 h 983219"/>
                <a:gd name="connsiteX3" fmla="*/ 248194 w 1018902"/>
                <a:gd name="connsiteY3" fmla="*/ 104503 h 983219"/>
                <a:gd name="connsiteX4" fmla="*/ 326571 w 1018902"/>
                <a:gd name="connsiteY4" fmla="*/ 169817 h 983219"/>
                <a:gd name="connsiteX5" fmla="*/ 404948 w 1018902"/>
                <a:gd name="connsiteY5" fmla="*/ 156755 h 983219"/>
                <a:gd name="connsiteX6" fmla="*/ 418011 w 1018902"/>
                <a:gd name="connsiteY6" fmla="*/ 104503 h 983219"/>
                <a:gd name="connsiteX7" fmla="*/ 470262 w 1018902"/>
                <a:gd name="connsiteY7" fmla="*/ 91440 h 983219"/>
                <a:gd name="connsiteX8" fmla="*/ 587828 w 1018902"/>
                <a:gd name="connsiteY8" fmla="*/ 117566 h 983219"/>
                <a:gd name="connsiteX9" fmla="*/ 666205 w 1018902"/>
                <a:gd name="connsiteY9" fmla="*/ 143692 h 983219"/>
                <a:gd name="connsiteX10" fmla="*/ 705394 w 1018902"/>
                <a:gd name="connsiteY10" fmla="*/ 169817 h 983219"/>
                <a:gd name="connsiteX11" fmla="*/ 600891 w 1018902"/>
                <a:gd name="connsiteY11" fmla="*/ 143692 h 983219"/>
                <a:gd name="connsiteX12" fmla="*/ 653142 w 1018902"/>
                <a:gd name="connsiteY12" fmla="*/ 130629 h 983219"/>
                <a:gd name="connsiteX13" fmla="*/ 836022 w 1018902"/>
                <a:gd name="connsiteY13" fmla="*/ 195943 h 983219"/>
                <a:gd name="connsiteX14" fmla="*/ 914400 w 1018902"/>
                <a:gd name="connsiteY14" fmla="*/ 248195 h 983219"/>
                <a:gd name="connsiteX15" fmla="*/ 901337 w 1018902"/>
                <a:gd name="connsiteY15" fmla="*/ 287383 h 983219"/>
                <a:gd name="connsiteX16" fmla="*/ 875211 w 1018902"/>
                <a:gd name="connsiteY16" fmla="*/ 352697 h 983219"/>
                <a:gd name="connsiteX17" fmla="*/ 953588 w 1018902"/>
                <a:gd name="connsiteY17" fmla="*/ 404949 h 983219"/>
                <a:gd name="connsiteX18" fmla="*/ 979714 w 1018902"/>
                <a:gd name="connsiteY18" fmla="*/ 444137 h 983219"/>
                <a:gd name="connsiteX19" fmla="*/ 940525 w 1018902"/>
                <a:gd name="connsiteY19" fmla="*/ 431075 h 983219"/>
                <a:gd name="connsiteX20" fmla="*/ 979714 w 1018902"/>
                <a:gd name="connsiteY20" fmla="*/ 470263 h 983219"/>
                <a:gd name="connsiteX21" fmla="*/ 1005840 w 1018902"/>
                <a:gd name="connsiteY21" fmla="*/ 509452 h 983219"/>
                <a:gd name="connsiteX22" fmla="*/ 1018902 w 1018902"/>
                <a:gd name="connsiteY22" fmla="*/ 548640 h 983219"/>
                <a:gd name="connsiteX23" fmla="*/ 966651 w 1018902"/>
                <a:gd name="connsiteY23" fmla="*/ 613955 h 983219"/>
                <a:gd name="connsiteX24" fmla="*/ 927462 w 1018902"/>
                <a:gd name="connsiteY24" fmla="*/ 587829 h 983219"/>
                <a:gd name="connsiteX25" fmla="*/ 822960 w 1018902"/>
                <a:gd name="connsiteY25" fmla="*/ 548640 h 983219"/>
                <a:gd name="connsiteX26" fmla="*/ 783771 w 1018902"/>
                <a:gd name="connsiteY26" fmla="*/ 509452 h 983219"/>
                <a:gd name="connsiteX27" fmla="*/ 744582 w 1018902"/>
                <a:gd name="connsiteY27" fmla="*/ 496389 h 983219"/>
                <a:gd name="connsiteX28" fmla="*/ 679268 w 1018902"/>
                <a:gd name="connsiteY28" fmla="*/ 470263 h 983219"/>
                <a:gd name="connsiteX29" fmla="*/ 561702 w 1018902"/>
                <a:gd name="connsiteY29" fmla="*/ 404949 h 983219"/>
                <a:gd name="connsiteX30" fmla="*/ 496388 w 1018902"/>
                <a:gd name="connsiteY30" fmla="*/ 496389 h 983219"/>
                <a:gd name="connsiteX31" fmla="*/ 391885 w 1018902"/>
                <a:gd name="connsiteY31" fmla="*/ 483326 h 983219"/>
                <a:gd name="connsiteX32" fmla="*/ 222068 w 1018902"/>
                <a:gd name="connsiteY32" fmla="*/ 418012 h 983219"/>
                <a:gd name="connsiteX33" fmla="*/ 182880 w 1018902"/>
                <a:gd name="connsiteY33" fmla="*/ 404949 h 983219"/>
                <a:gd name="connsiteX34" fmla="*/ 78377 w 1018902"/>
                <a:gd name="connsiteY34" fmla="*/ 418012 h 983219"/>
                <a:gd name="connsiteX35" fmla="*/ 39188 w 1018902"/>
                <a:gd name="connsiteY35" fmla="*/ 561703 h 983219"/>
                <a:gd name="connsiteX36" fmla="*/ 65314 w 1018902"/>
                <a:gd name="connsiteY36" fmla="*/ 640080 h 983219"/>
                <a:gd name="connsiteX37" fmla="*/ 496388 w 1018902"/>
                <a:gd name="connsiteY37" fmla="*/ 705395 h 983219"/>
                <a:gd name="connsiteX38" fmla="*/ 548640 w 1018902"/>
                <a:gd name="connsiteY38" fmla="*/ 718457 h 983219"/>
                <a:gd name="connsiteX39" fmla="*/ 587828 w 1018902"/>
                <a:gd name="connsiteY39" fmla="*/ 731520 h 983219"/>
                <a:gd name="connsiteX40" fmla="*/ 666205 w 1018902"/>
                <a:gd name="connsiteY40" fmla="*/ 744583 h 983219"/>
                <a:gd name="connsiteX41" fmla="*/ 731520 w 1018902"/>
                <a:gd name="connsiteY41" fmla="*/ 770709 h 983219"/>
                <a:gd name="connsiteX42" fmla="*/ 783771 w 1018902"/>
                <a:gd name="connsiteY42" fmla="*/ 783772 h 983219"/>
                <a:gd name="connsiteX43" fmla="*/ 822960 w 1018902"/>
                <a:gd name="connsiteY43" fmla="*/ 809897 h 983219"/>
                <a:gd name="connsiteX44" fmla="*/ 875211 w 1018902"/>
                <a:gd name="connsiteY44" fmla="*/ 849086 h 983219"/>
                <a:gd name="connsiteX45" fmla="*/ 914400 w 1018902"/>
                <a:gd name="connsiteY45" fmla="*/ 888275 h 983219"/>
                <a:gd name="connsiteX46" fmla="*/ 692331 w 1018902"/>
                <a:gd name="connsiteY46" fmla="*/ 875212 h 983219"/>
                <a:gd name="connsiteX47" fmla="*/ 640080 w 1018902"/>
                <a:gd name="connsiteY47" fmla="*/ 862149 h 983219"/>
                <a:gd name="connsiteX48" fmla="*/ 548640 w 1018902"/>
                <a:gd name="connsiteY48" fmla="*/ 849086 h 983219"/>
                <a:gd name="connsiteX49" fmla="*/ 457200 w 1018902"/>
                <a:gd name="connsiteY49" fmla="*/ 796835 h 983219"/>
                <a:gd name="connsiteX50" fmla="*/ 313508 w 1018902"/>
                <a:gd name="connsiteY50" fmla="*/ 744583 h 983219"/>
                <a:gd name="connsiteX51" fmla="*/ 248194 w 1018902"/>
                <a:gd name="connsiteY51" fmla="*/ 731520 h 983219"/>
                <a:gd name="connsiteX52" fmla="*/ 182880 w 1018902"/>
                <a:gd name="connsiteY52" fmla="*/ 744583 h 983219"/>
                <a:gd name="connsiteX53" fmla="*/ 274320 w 1018902"/>
                <a:gd name="connsiteY53" fmla="*/ 796835 h 983219"/>
                <a:gd name="connsiteX54" fmla="*/ 313508 w 1018902"/>
                <a:gd name="connsiteY54" fmla="*/ 822960 h 983219"/>
                <a:gd name="connsiteX55" fmla="*/ 574765 w 1018902"/>
                <a:gd name="connsiteY55" fmla="*/ 901337 h 983219"/>
                <a:gd name="connsiteX56" fmla="*/ 796834 w 1018902"/>
                <a:gd name="connsiteY56" fmla="*/ 979715 h 983219"/>
                <a:gd name="connsiteX57" fmla="*/ 1018902 w 1018902"/>
                <a:gd name="connsiteY57" fmla="*/ 979715 h 98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18902" h="983219">
                  <a:moveTo>
                    <a:pt x="0" y="0"/>
                  </a:moveTo>
                  <a:lnTo>
                    <a:pt x="91440" y="13063"/>
                  </a:lnTo>
                  <a:cubicBezTo>
                    <a:pt x="126237" y="17703"/>
                    <a:pt x="165619" y="8438"/>
                    <a:pt x="195942" y="26126"/>
                  </a:cubicBezTo>
                  <a:cubicBezTo>
                    <a:pt x="223064" y="41947"/>
                    <a:pt x="225992" y="82300"/>
                    <a:pt x="248194" y="104503"/>
                  </a:cubicBezTo>
                  <a:cubicBezTo>
                    <a:pt x="298483" y="154793"/>
                    <a:pt x="272011" y="133445"/>
                    <a:pt x="326571" y="169817"/>
                  </a:cubicBezTo>
                  <a:cubicBezTo>
                    <a:pt x="352697" y="165463"/>
                    <a:pt x="383395" y="172150"/>
                    <a:pt x="404948" y="156755"/>
                  </a:cubicBezTo>
                  <a:cubicBezTo>
                    <a:pt x="419557" y="146320"/>
                    <a:pt x="405316" y="117198"/>
                    <a:pt x="418011" y="104503"/>
                  </a:cubicBezTo>
                  <a:cubicBezTo>
                    <a:pt x="430706" y="91808"/>
                    <a:pt x="452845" y="95794"/>
                    <a:pt x="470262" y="91440"/>
                  </a:cubicBezTo>
                  <a:cubicBezTo>
                    <a:pt x="582388" y="128815"/>
                    <a:pt x="403905" y="71585"/>
                    <a:pt x="587828" y="117566"/>
                  </a:cubicBezTo>
                  <a:cubicBezTo>
                    <a:pt x="614545" y="124245"/>
                    <a:pt x="643291" y="128417"/>
                    <a:pt x="666205" y="143692"/>
                  </a:cubicBezTo>
                  <a:cubicBezTo>
                    <a:pt x="679268" y="152400"/>
                    <a:pt x="719436" y="162796"/>
                    <a:pt x="705394" y="169817"/>
                  </a:cubicBezTo>
                  <a:cubicBezTo>
                    <a:pt x="692783" y="176123"/>
                    <a:pt x="620084" y="150090"/>
                    <a:pt x="600891" y="143692"/>
                  </a:cubicBezTo>
                  <a:cubicBezTo>
                    <a:pt x="618308" y="139338"/>
                    <a:pt x="635189" y="130629"/>
                    <a:pt x="653142" y="130629"/>
                  </a:cubicBezTo>
                  <a:cubicBezTo>
                    <a:pt x="718942" y="130629"/>
                    <a:pt x="782811" y="160469"/>
                    <a:pt x="836022" y="195943"/>
                  </a:cubicBezTo>
                  <a:lnTo>
                    <a:pt x="914400" y="248195"/>
                  </a:lnTo>
                  <a:cubicBezTo>
                    <a:pt x="910046" y="261258"/>
                    <a:pt x="911073" y="277647"/>
                    <a:pt x="901337" y="287383"/>
                  </a:cubicBezTo>
                  <a:cubicBezTo>
                    <a:pt x="879380" y="309339"/>
                    <a:pt x="814134" y="282895"/>
                    <a:pt x="875211" y="352697"/>
                  </a:cubicBezTo>
                  <a:cubicBezTo>
                    <a:pt x="895888" y="376327"/>
                    <a:pt x="953588" y="404949"/>
                    <a:pt x="953588" y="404949"/>
                  </a:cubicBezTo>
                  <a:cubicBezTo>
                    <a:pt x="962297" y="418012"/>
                    <a:pt x="986735" y="430095"/>
                    <a:pt x="979714" y="444137"/>
                  </a:cubicBezTo>
                  <a:cubicBezTo>
                    <a:pt x="973556" y="456453"/>
                    <a:pt x="940525" y="417305"/>
                    <a:pt x="940525" y="431075"/>
                  </a:cubicBezTo>
                  <a:cubicBezTo>
                    <a:pt x="940525" y="449549"/>
                    <a:pt x="967887" y="456071"/>
                    <a:pt x="979714" y="470263"/>
                  </a:cubicBezTo>
                  <a:cubicBezTo>
                    <a:pt x="989765" y="482324"/>
                    <a:pt x="997131" y="496389"/>
                    <a:pt x="1005840" y="509452"/>
                  </a:cubicBezTo>
                  <a:cubicBezTo>
                    <a:pt x="1010194" y="522515"/>
                    <a:pt x="1018902" y="534871"/>
                    <a:pt x="1018902" y="548640"/>
                  </a:cubicBezTo>
                  <a:cubicBezTo>
                    <a:pt x="1018902" y="590706"/>
                    <a:pt x="996744" y="593893"/>
                    <a:pt x="966651" y="613955"/>
                  </a:cubicBezTo>
                  <a:cubicBezTo>
                    <a:pt x="953588" y="605246"/>
                    <a:pt x="941892" y="594014"/>
                    <a:pt x="927462" y="587829"/>
                  </a:cubicBezTo>
                  <a:cubicBezTo>
                    <a:pt x="859086" y="558525"/>
                    <a:pt x="888268" y="595289"/>
                    <a:pt x="822960" y="548640"/>
                  </a:cubicBezTo>
                  <a:cubicBezTo>
                    <a:pt x="807927" y="537902"/>
                    <a:pt x="799142" y="519699"/>
                    <a:pt x="783771" y="509452"/>
                  </a:cubicBezTo>
                  <a:cubicBezTo>
                    <a:pt x="772314" y="501814"/>
                    <a:pt x="757475" y="501224"/>
                    <a:pt x="744582" y="496389"/>
                  </a:cubicBezTo>
                  <a:cubicBezTo>
                    <a:pt x="722627" y="488156"/>
                    <a:pt x="699853" y="481491"/>
                    <a:pt x="679268" y="470263"/>
                  </a:cubicBezTo>
                  <a:cubicBezTo>
                    <a:pt x="538102" y="393264"/>
                    <a:pt x="653189" y="435445"/>
                    <a:pt x="561702" y="404949"/>
                  </a:cubicBezTo>
                  <a:cubicBezTo>
                    <a:pt x="531223" y="496389"/>
                    <a:pt x="561703" y="474617"/>
                    <a:pt x="496388" y="496389"/>
                  </a:cubicBezTo>
                  <a:cubicBezTo>
                    <a:pt x="461554" y="492035"/>
                    <a:pt x="426211" y="490682"/>
                    <a:pt x="391885" y="483326"/>
                  </a:cubicBezTo>
                  <a:cubicBezTo>
                    <a:pt x="337545" y="471682"/>
                    <a:pt x="271994" y="437982"/>
                    <a:pt x="222068" y="418012"/>
                  </a:cubicBezTo>
                  <a:cubicBezTo>
                    <a:pt x="209284" y="412898"/>
                    <a:pt x="195943" y="409303"/>
                    <a:pt x="182880" y="404949"/>
                  </a:cubicBezTo>
                  <a:cubicBezTo>
                    <a:pt x="148046" y="409303"/>
                    <a:pt x="97224" y="388395"/>
                    <a:pt x="78377" y="418012"/>
                  </a:cubicBezTo>
                  <a:cubicBezTo>
                    <a:pt x="-36805" y="599012"/>
                    <a:pt x="187241" y="524690"/>
                    <a:pt x="39188" y="561703"/>
                  </a:cubicBezTo>
                  <a:cubicBezTo>
                    <a:pt x="26361" y="600185"/>
                    <a:pt x="8234" y="615617"/>
                    <a:pt x="65314" y="640080"/>
                  </a:cubicBezTo>
                  <a:cubicBezTo>
                    <a:pt x="192658" y="694656"/>
                    <a:pt x="371034" y="693999"/>
                    <a:pt x="496388" y="705395"/>
                  </a:cubicBezTo>
                  <a:cubicBezTo>
                    <a:pt x="513805" y="709749"/>
                    <a:pt x="531377" y="713525"/>
                    <a:pt x="548640" y="718457"/>
                  </a:cubicBezTo>
                  <a:cubicBezTo>
                    <a:pt x="561880" y="722240"/>
                    <a:pt x="574387" y="728533"/>
                    <a:pt x="587828" y="731520"/>
                  </a:cubicBezTo>
                  <a:cubicBezTo>
                    <a:pt x="613683" y="737266"/>
                    <a:pt x="640079" y="740229"/>
                    <a:pt x="666205" y="744583"/>
                  </a:cubicBezTo>
                  <a:cubicBezTo>
                    <a:pt x="687977" y="753292"/>
                    <a:pt x="709275" y="763294"/>
                    <a:pt x="731520" y="770709"/>
                  </a:cubicBezTo>
                  <a:cubicBezTo>
                    <a:pt x="748552" y="776386"/>
                    <a:pt x="767270" y="776700"/>
                    <a:pt x="783771" y="783772"/>
                  </a:cubicBezTo>
                  <a:cubicBezTo>
                    <a:pt x="798201" y="789956"/>
                    <a:pt x="810185" y="800772"/>
                    <a:pt x="822960" y="809897"/>
                  </a:cubicBezTo>
                  <a:cubicBezTo>
                    <a:pt x="840676" y="822551"/>
                    <a:pt x="858681" y="834917"/>
                    <a:pt x="875211" y="849086"/>
                  </a:cubicBezTo>
                  <a:cubicBezTo>
                    <a:pt x="889237" y="861109"/>
                    <a:pt x="932688" y="885662"/>
                    <a:pt x="914400" y="888275"/>
                  </a:cubicBezTo>
                  <a:cubicBezTo>
                    <a:pt x="840994" y="898762"/>
                    <a:pt x="766354" y="879566"/>
                    <a:pt x="692331" y="875212"/>
                  </a:cubicBezTo>
                  <a:cubicBezTo>
                    <a:pt x="674914" y="870858"/>
                    <a:pt x="657743" y="865361"/>
                    <a:pt x="640080" y="862149"/>
                  </a:cubicBezTo>
                  <a:cubicBezTo>
                    <a:pt x="609787" y="856641"/>
                    <a:pt x="578345" y="857187"/>
                    <a:pt x="548640" y="849086"/>
                  </a:cubicBezTo>
                  <a:cubicBezTo>
                    <a:pt x="498257" y="835345"/>
                    <a:pt x="499763" y="818117"/>
                    <a:pt x="457200" y="796835"/>
                  </a:cubicBezTo>
                  <a:cubicBezTo>
                    <a:pt x="429153" y="782812"/>
                    <a:pt x="340333" y="751899"/>
                    <a:pt x="313508" y="744583"/>
                  </a:cubicBezTo>
                  <a:cubicBezTo>
                    <a:pt x="292088" y="738741"/>
                    <a:pt x="269965" y="735874"/>
                    <a:pt x="248194" y="731520"/>
                  </a:cubicBezTo>
                  <a:cubicBezTo>
                    <a:pt x="226423" y="735874"/>
                    <a:pt x="188265" y="723043"/>
                    <a:pt x="182880" y="744583"/>
                  </a:cubicBezTo>
                  <a:cubicBezTo>
                    <a:pt x="175861" y="772661"/>
                    <a:pt x="258930" y="789140"/>
                    <a:pt x="274320" y="796835"/>
                  </a:cubicBezTo>
                  <a:cubicBezTo>
                    <a:pt x="288362" y="803856"/>
                    <a:pt x="299078" y="816776"/>
                    <a:pt x="313508" y="822960"/>
                  </a:cubicBezTo>
                  <a:cubicBezTo>
                    <a:pt x="437841" y="876246"/>
                    <a:pt x="452413" y="874148"/>
                    <a:pt x="574765" y="901337"/>
                  </a:cubicBezTo>
                  <a:cubicBezTo>
                    <a:pt x="654927" y="941418"/>
                    <a:pt x="697403" y="969062"/>
                    <a:pt x="796834" y="979715"/>
                  </a:cubicBezTo>
                  <a:cubicBezTo>
                    <a:pt x="870435" y="987601"/>
                    <a:pt x="944879" y="979715"/>
                    <a:pt x="1018902" y="9797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1227909" y="2638697"/>
              <a:ext cx="1166937" cy="248194"/>
            </a:xfrm>
            <a:custGeom>
              <a:avLst/>
              <a:gdLst>
                <a:gd name="connsiteX0" fmla="*/ 0 w 1166937"/>
                <a:gd name="connsiteY0" fmla="*/ 0 h 248194"/>
                <a:gd name="connsiteX1" fmla="*/ 182880 w 1166937"/>
                <a:gd name="connsiteY1" fmla="*/ 78377 h 248194"/>
                <a:gd name="connsiteX2" fmla="*/ 248194 w 1166937"/>
                <a:gd name="connsiteY2" fmla="*/ 104503 h 248194"/>
                <a:gd name="connsiteX3" fmla="*/ 378822 w 1166937"/>
                <a:gd name="connsiteY3" fmla="*/ 130629 h 248194"/>
                <a:gd name="connsiteX4" fmla="*/ 431074 w 1166937"/>
                <a:gd name="connsiteY4" fmla="*/ 143692 h 248194"/>
                <a:gd name="connsiteX5" fmla="*/ 849085 w 1166937"/>
                <a:gd name="connsiteY5" fmla="*/ 169817 h 248194"/>
                <a:gd name="connsiteX6" fmla="*/ 822960 w 1166937"/>
                <a:gd name="connsiteY6" fmla="*/ 117566 h 248194"/>
                <a:gd name="connsiteX7" fmla="*/ 744582 w 1166937"/>
                <a:gd name="connsiteY7" fmla="*/ 78377 h 248194"/>
                <a:gd name="connsiteX8" fmla="*/ 705394 w 1166937"/>
                <a:gd name="connsiteY8" fmla="*/ 52252 h 248194"/>
                <a:gd name="connsiteX9" fmla="*/ 496388 w 1166937"/>
                <a:gd name="connsiteY9" fmla="*/ 65314 h 248194"/>
                <a:gd name="connsiteX10" fmla="*/ 548640 w 1166937"/>
                <a:gd name="connsiteY10" fmla="*/ 169817 h 248194"/>
                <a:gd name="connsiteX11" fmla="*/ 679268 w 1166937"/>
                <a:gd name="connsiteY11" fmla="*/ 209006 h 248194"/>
                <a:gd name="connsiteX12" fmla="*/ 718457 w 1166937"/>
                <a:gd name="connsiteY12" fmla="*/ 222069 h 248194"/>
                <a:gd name="connsiteX13" fmla="*/ 783771 w 1166937"/>
                <a:gd name="connsiteY13" fmla="*/ 235132 h 248194"/>
                <a:gd name="connsiteX14" fmla="*/ 1084217 w 1166937"/>
                <a:gd name="connsiteY14" fmla="*/ 222069 h 248194"/>
                <a:gd name="connsiteX15" fmla="*/ 1162594 w 1166937"/>
                <a:gd name="connsiteY15" fmla="*/ 195943 h 248194"/>
                <a:gd name="connsiteX16" fmla="*/ 1123405 w 1166937"/>
                <a:gd name="connsiteY16" fmla="*/ 222069 h 248194"/>
                <a:gd name="connsiteX17" fmla="*/ 1084217 w 1166937"/>
                <a:gd name="connsiteY17" fmla="*/ 248194 h 2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6937" h="248194">
                  <a:moveTo>
                    <a:pt x="0" y="0"/>
                  </a:moveTo>
                  <a:lnTo>
                    <a:pt x="182880" y="78377"/>
                  </a:lnTo>
                  <a:cubicBezTo>
                    <a:pt x="204491" y="87476"/>
                    <a:pt x="225201" y="99904"/>
                    <a:pt x="248194" y="104503"/>
                  </a:cubicBezTo>
                  <a:lnTo>
                    <a:pt x="378822" y="130629"/>
                  </a:lnTo>
                  <a:cubicBezTo>
                    <a:pt x="396377" y="134391"/>
                    <a:pt x="413301" y="141153"/>
                    <a:pt x="431074" y="143692"/>
                  </a:cubicBezTo>
                  <a:cubicBezTo>
                    <a:pt x="557650" y="161774"/>
                    <a:pt x="735960" y="164675"/>
                    <a:pt x="849085" y="169817"/>
                  </a:cubicBezTo>
                  <a:cubicBezTo>
                    <a:pt x="840377" y="152400"/>
                    <a:pt x="837615" y="130389"/>
                    <a:pt x="822960" y="117566"/>
                  </a:cubicBezTo>
                  <a:cubicBezTo>
                    <a:pt x="800977" y="98331"/>
                    <a:pt x="770116" y="92562"/>
                    <a:pt x="744582" y="78377"/>
                  </a:cubicBezTo>
                  <a:cubicBezTo>
                    <a:pt x="730858" y="70753"/>
                    <a:pt x="718457" y="60960"/>
                    <a:pt x="705394" y="52252"/>
                  </a:cubicBezTo>
                  <a:cubicBezTo>
                    <a:pt x="635725" y="56606"/>
                    <a:pt x="561200" y="39389"/>
                    <a:pt x="496388" y="65314"/>
                  </a:cubicBezTo>
                  <a:cubicBezTo>
                    <a:pt x="449125" y="84219"/>
                    <a:pt x="546959" y="168616"/>
                    <a:pt x="548640" y="169817"/>
                  </a:cubicBezTo>
                  <a:cubicBezTo>
                    <a:pt x="599612" y="206225"/>
                    <a:pt x="615645" y="194867"/>
                    <a:pt x="679268" y="209006"/>
                  </a:cubicBezTo>
                  <a:cubicBezTo>
                    <a:pt x="692710" y="211993"/>
                    <a:pt x="705099" y="218729"/>
                    <a:pt x="718457" y="222069"/>
                  </a:cubicBezTo>
                  <a:cubicBezTo>
                    <a:pt x="739997" y="227454"/>
                    <a:pt x="762000" y="230778"/>
                    <a:pt x="783771" y="235132"/>
                  </a:cubicBezTo>
                  <a:cubicBezTo>
                    <a:pt x="883920" y="230778"/>
                    <a:pt x="984506" y="232384"/>
                    <a:pt x="1084217" y="222069"/>
                  </a:cubicBezTo>
                  <a:cubicBezTo>
                    <a:pt x="1111610" y="219235"/>
                    <a:pt x="1185508" y="180667"/>
                    <a:pt x="1162594" y="195943"/>
                  </a:cubicBezTo>
                  <a:cubicBezTo>
                    <a:pt x="1149531" y="204652"/>
                    <a:pt x="1137835" y="215884"/>
                    <a:pt x="1123405" y="222069"/>
                  </a:cubicBezTo>
                  <a:cubicBezTo>
                    <a:pt x="1072459" y="243903"/>
                    <a:pt x="1055962" y="219942"/>
                    <a:pt x="1084217" y="24819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895563" y="717166"/>
            <a:ext cx="2964074" cy="4064013"/>
            <a:chOff x="1752211" y="-52541"/>
            <a:chExt cx="4427666" cy="6162314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1752211" y="1495304"/>
              <a:ext cx="4427666" cy="4614469"/>
              <a:chOff x="1368470" y="2124950"/>
              <a:chExt cx="5672843" cy="4614469"/>
            </a:xfrm>
          </p:grpSpPr>
          <p:sp>
            <p:nvSpPr>
              <p:cNvPr id="51" name="フリーフォーム 50"/>
              <p:cNvSpPr/>
              <p:nvPr/>
            </p:nvSpPr>
            <p:spPr>
              <a:xfrm>
                <a:off x="1368470" y="2124950"/>
                <a:ext cx="5672843" cy="4614469"/>
              </a:xfrm>
              <a:custGeom>
                <a:avLst/>
                <a:gdLst>
                  <a:gd name="connsiteX0" fmla="*/ 2343315 w 6589581"/>
                  <a:gd name="connsiteY0" fmla="*/ 707222 h 4614469"/>
                  <a:gd name="connsiteX1" fmla="*/ 1324412 w 6589581"/>
                  <a:gd name="connsiteY1" fmla="*/ 890102 h 4614469"/>
                  <a:gd name="connsiteX2" fmla="*/ 305509 w 6589581"/>
                  <a:gd name="connsiteY2" fmla="*/ 367588 h 4614469"/>
                  <a:gd name="connsiteX3" fmla="*/ 135692 w 6589581"/>
                  <a:gd name="connsiteY3" fmla="*/ 524342 h 4614469"/>
                  <a:gd name="connsiteX4" fmla="*/ 383886 w 6589581"/>
                  <a:gd name="connsiteY4" fmla="*/ 628845 h 4614469"/>
                  <a:gd name="connsiteX5" fmla="*/ 5064 w 6589581"/>
                  <a:gd name="connsiteY5" fmla="*/ 877039 h 4614469"/>
                  <a:gd name="connsiteX6" fmla="*/ 187944 w 6589581"/>
                  <a:gd name="connsiteY6" fmla="*/ 1151359 h 4614469"/>
                  <a:gd name="connsiteX7" fmla="*/ 501452 w 6589581"/>
                  <a:gd name="connsiteY7" fmla="*/ 1046856 h 4614469"/>
                  <a:gd name="connsiteX8" fmla="*/ 1141532 w 6589581"/>
                  <a:gd name="connsiteY8" fmla="*/ 1360365 h 4614469"/>
                  <a:gd name="connsiteX9" fmla="*/ 1846926 w 6589581"/>
                  <a:gd name="connsiteY9" fmla="*/ 1373428 h 4614469"/>
                  <a:gd name="connsiteX10" fmla="*/ 1833864 w 6589581"/>
                  <a:gd name="connsiteY10" fmla="*/ 2261702 h 4614469"/>
                  <a:gd name="connsiteX11" fmla="*/ 1807738 w 6589581"/>
                  <a:gd name="connsiteY11" fmla="*/ 4103565 h 4614469"/>
                  <a:gd name="connsiteX12" fmla="*/ 1350538 w 6589581"/>
                  <a:gd name="connsiteY12" fmla="*/ 4286445 h 4614469"/>
                  <a:gd name="connsiteX13" fmla="*/ 1324412 w 6589581"/>
                  <a:gd name="connsiteY13" fmla="*/ 4547702 h 4614469"/>
                  <a:gd name="connsiteX14" fmla="*/ 2343315 w 6589581"/>
                  <a:gd name="connsiteY14" fmla="*/ 4508513 h 4614469"/>
                  <a:gd name="connsiteX15" fmla="*/ 2395566 w 6589581"/>
                  <a:gd name="connsiteY15" fmla="*/ 4090502 h 4614469"/>
                  <a:gd name="connsiteX16" fmla="*/ 2735201 w 6589581"/>
                  <a:gd name="connsiteY16" fmla="*/ 3071599 h 4614469"/>
                  <a:gd name="connsiteX17" fmla="*/ 3100961 w 6589581"/>
                  <a:gd name="connsiteY17" fmla="*/ 2967096 h 4614469"/>
                  <a:gd name="connsiteX18" fmla="*/ 3309966 w 6589581"/>
                  <a:gd name="connsiteY18" fmla="*/ 2914845 h 4614469"/>
                  <a:gd name="connsiteX19" fmla="*/ 3505909 w 6589581"/>
                  <a:gd name="connsiteY19" fmla="*/ 3345919 h 4614469"/>
                  <a:gd name="connsiteX20" fmla="*/ 4080675 w 6589581"/>
                  <a:gd name="connsiteY20" fmla="*/ 4534639 h 4614469"/>
                  <a:gd name="connsiteX21" fmla="*/ 4982012 w 6589581"/>
                  <a:gd name="connsiteY21" fmla="*/ 4508513 h 4614469"/>
                  <a:gd name="connsiteX22" fmla="*/ 5295521 w 6589581"/>
                  <a:gd name="connsiteY22" fmla="*/ 4495451 h 4614469"/>
                  <a:gd name="connsiteX23" fmla="*/ 5047326 w 6589581"/>
                  <a:gd name="connsiteY23" fmla="*/ 4181942 h 4614469"/>
                  <a:gd name="connsiteX24" fmla="*/ 4681566 w 6589581"/>
                  <a:gd name="connsiteY24" fmla="*/ 4195005 h 4614469"/>
                  <a:gd name="connsiteX25" fmla="*/ 4368058 w 6589581"/>
                  <a:gd name="connsiteY25" fmla="*/ 3685553 h 4614469"/>
                  <a:gd name="connsiteX26" fmla="*/ 3976172 w 6589581"/>
                  <a:gd name="connsiteY26" fmla="*/ 1242799 h 4614469"/>
                  <a:gd name="connsiteX27" fmla="*/ 4276618 w 6589581"/>
                  <a:gd name="connsiteY27" fmla="*/ 1125233 h 4614469"/>
                  <a:gd name="connsiteX28" fmla="*/ 5400024 w 6589581"/>
                  <a:gd name="connsiteY28" fmla="*/ 1308113 h 4614469"/>
                  <a:gd name="connsiteX29" fmla="*/ 6262172 w 6589581"/>
                  <a:gd name="connsiteY29" fmla="*/ 694159 h 4614469"/>
                  <a:gd name="connsiteX30" fmla="*/ 6562618 w 6589581"/>
                  <a:gd name="connsiteY30" fmla="*/ 654971 h 4614469"/>
                  <a:gd name="connsiteX31" fmla="*/ 6523429 w 6589581"/>
                  <a:gd name="connsiteY31" fmla="*/ 302273 h 4614469"/>
                  <a:gd name="connsiteX32" fmla="*/ 6105418 w 6589581"/>
                  <a:gd name="connsiteY32" fmla="*/ 276148 h 4614469"/>
                  <a:gd name="connsiteX33" fmla="*/ 6131544 w 6589581"/>
                  <a:gd name="connsiteY33" fmla="*/ 236959 h 4614469"/>
                  <a:gd name="connsiteX34" fmla="*/ 6288298 w 6589581"/>
                  <a:gd name="connsiteY34" fmla="*/ 54079 h 4614469"/>
                  <a:gd name="connsiteX35" fmla="*/ 6027041 w 6589581"/>
                  <a:gd name="connsiteY35" fmla="*/ 14891 h 4614469"/>
                  <a:gd name="connsiteX36" fmla="*/ 5922538 w 6589581"/>
                  <a:gd name="connsiteY36" fmla="*/ 276148 h 4614469"/>
                  <a:gd name="connsiteX37" fmla="*/ 5530652 w 6589581"/>
                  <a:gd name="connsiteY37" fmla="*/ 589656 h 4614469"/>
                  <a:gd name="connsiteX38" fmla="*/ 4968949 w 6589581"/>
                  <a:gd name="connsiteY38" fmla="*/ 746411 h 4614469"/>
                  <a:gd name="connsiteX39" fmla="*/ 3571224 w 6589581"/>
                  <a:gd name="connsiteY39" fmla="*/ 393713 h 4614469"/>
                  <a:gd name="connsiteX40" fmla="*/ 2983395 w 6589581"/>
                  <a:gd name="connsiteY40" fmla="*/ 537405 h 4614469"/>
                  <a:gd name="connsiteX41" fmla="*/ 2291064 w 6589581"/>
                  <a:gd name="connsiteY41" fmla="*/ 694159 h 46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581" h="4614469">
                    <a:moveTo>
                      <a:pt x="2343315" y="707222"/>
                    </a:moveTo>
                    <a:cubicBezTo>
                      <a:pt x="2003680" y="826965"/>
                      <a:pt x="1664046" y="946708"/>
                      <a:pt x="1324412" y="890102"/>
                    </a:cubicBezTo>
                    <a:cubicBezTo>
                      <a:pt x="984778" y="833496"/>
                      <a:pt x="503629" y="428548"/>
                      <a:pt x="305509" y="367588"/>
                    </a:cubicBezTo>
                    <a:cubicBezTo>
                      <a:pt x="107389" y="306628"/>
                      <a:pt x="122629" y="480799"/>
                      <a:pt x="135692" y="524342"/>
                    </a:cubicBezTo>
                    <a:cubicBezTo>
                      <a:pt x="148755" y="567885"/>
                      <a:pt x="405657" y="570062"/>
                      <a:pt x="383886" y="628845"/>
                    </a:cubicBezTo>
                    <a:cubicBezTo>
                      <a:pt x="362115" y="687628"/>
                      <a:pt x="37721" y="789953"/>
                      <a:pt x="5064" y="877039"/>
                    </a:cubicBezTo>
                    <a:cubicBezTo>
                      <a:pt x="-27593" y="964125"/>
                      <a:pt x="105213" y="1123056"/>
                      <a:pt x="187944" y="1151359"/>
                    </a:cubicBezTo>
                    <a:cubicBezTo>
                      <a:pt x="270675" y="1179662"/>
                      <a:pt x="342521" y="1012022"/>
                      <a:pt x="501452" y="1046856"/>
                    </a:cubicBezTo>
                    <a:cubicBezTo>
                      <a:pt x="660383" y="1081690"/>
                      <a:pt x="917286" y="1305936"/>
                      <a:pt x="1141532" y="1360365"/>
                    </a:cubicBezTo>
                    <a:cubicBezTo>
                      <a:pt x="1365778" y="1414794"/>
                      <a:pt x="1731537" y="1223205"/>
                      <a:pt x="1846926" y="1373428"/>
                    </a:cubicBezTo>
                    <a:cubicBezTo>
                      <a:pt x="1962315" y="1523651"/>
                      <a:pt x="1840395" y="1806679"/>
                      <a:pt x="1833864" y="2261702"/>
                    </a:cubicBezTo>
                    <a:cubicBezTo>
                      <a:pt x="1827333" y="2716725"/>
                      <a:pt x="1888292" y="3766108"/>
                      <a:pt x="1807738" y="4103565"/>
                    </a:cubicBezTo>
                    <a:cubicBezTo>
                      <a:pt x="1727184" y="4441022"/>
                      <a:pt x="1431092" y="4212422"/>
                      <a:pt x="1350538" y="4286445"/>
                    </a:cubicBezTo>
                    <a:cubicBezTo>
                      <a:pt x="1269984" y="4360468"/>
                      <a:pt x="1158949" y="4510691"/>
                      <a:pt x="1324412" y="4547702"/>
                    </a:cubicBezTo>
                    <a:cubicBezTo>
                      <a:pt x="1489875" y="4584713"/>
                      <a:pt x="2164789" y="4584713"/>
                      <a:pt x="2343315" y="4508513"/>
                    </a:cubicBezTo>
                    <a:cubicBezTo>
                      <a:pt x="2521841" y="4432313"/>
                      <a:pt x="2330252" y="4329988"/>
                      <a:pt x="2395566" y="4090502"/>
                    </a:cubicBezTo>
                    <a:cubicBezTo>
                      <a:pt x="2460880" y="3851016"/>
                      <a:pt x="2617635" y="3258833"/>
                      <a:pt x="2735201" y="3071599"/>
                    </a:cubicBezTo>
                    <a:cubicBezTo>
                      <a:pt x="2852767" y="2884365"/>
                      <a:pt x="3005167" y="2993222"/>
                      <a:pt x="3100961" y="2967096"/>
                    </a:cubicBezTo>
                    <a:cubicBezTo>
                      <a:pt x="3196755" y="2940970"/>
                      <a:pt x="3242475" y="2851708"/>
                      <a:pt x="3309966" y="2914845"/>
                    </a:cubicBezTo>
                    <a:cubicBezTo>
                      <a:pt x="3377457" y="2977982"/>
                      <a:pt x="3377457" y="3075953"/>
                      <a:pt x="3505909" y="3345919"/>
                    </a:cubicBezTo>
                    <a:cubicBezTo>
                      <a:pt x="3634361" y="3615885"/>
                      <a:pt x="3834658" y="4340873"/>
                      <a:pt x="4080675" y="4534639"/>
                    </a:cubicBezTo>
                    <a:cubicBezTo>
                      <a:pt x="4326692" y="4728405"/>
                      <a:pt x="4982012" y="4508513"/>
                      <a:pt x="4982012" y="4508513"/>
                    </a:cubicBezTo>
                    <a:cubicBezTo>
                      <a:pt x="5184486" y="4501982"/>
                      <a:pt x="5284635" y="4549879"/>
                      <a:pt x="5295521" y="4495451"/>
                    </a:cubicBezTo>
                    <a:cubicBezTo>
                      <a:pt x="5306407" y="4441023"/>
                      <a:pt x="5149652" y="4232016"/>
                      <a:pt x="5047326" y="4181942"/>
                    </a:cubicBezTo>
                    <a:cubicBezTo>
                      <a:pt x="4945000" y="4131868"/>
                      <a:pt x="4794777" y="4277736"/>
                      <a:pt x="4681566" y="4195005"/>
                    </a:cubicBezTo>
                    <a:cubicBezTo>
                      <a:pt x="4568355" y="4112274"/>
                      <a:pt x="4485624" y="4177587"/>
                      <a:pt x="4368058" y="3685553"/>
                    </a:cubicBezTo>
                    <a:cubicBezTo>
                      <a:pt x="4250492" y="3193519"/>
                      <a:pt x="3991412" y="1669519"/>
                      <a:pt x="3976172" y="1242799"/>
                    </a:cubicBezTo>
                    <a:cubicBezTo>
                      <a:pt x="3960932" y="816079"/>
                      <a:pt x="4039309" y="1114347"/>
                      <a:pt x="4276618" y="1125233"/>
                    </a:cubicBezTo>
                    <a:cubicBezTo>
                      <a:pt x="4513927" y="1136119"/>
                      <a:pt x="5069098" y="1379959"/>
                      <a:pt x="5400024" y="1308113"/>
                    </a:cubicBezTo>
                    <a:cubicBezTo>
                      <a:pt x="5730950" y="1236267"/>
                      <a:pt x="6068406" y="803016"/>
                      <a:pt x="6262172" y="694159"/>
                    </a:cubicBezTo>
                    <a:cubicBezTo>
                      <a:pt x="6455938" y="585302"/>
                      <a:pt x="6519075" y="720285"/>
                      <a:pt x="6562618" y="654971"/>
                    </a:cubicBezTo>
                    <a:cubicBezTo>
                      <a:pt x="6606161" y="589657"/>
                      <a:pt x="6599629" y="365410"/>
                      <a:pt x="6523429" y="302273"/>
                    </a:cubicBezTo>
                    <a:cubicBezTo>
                      <a:pt x="6447229" y="239136"/>
                      <a:pt x="6170732" y="287034"/>
                      <a:pt x="6105418" y="276148"/>
                    </a:cubicBezTo>
                    <a:cubicBezTo>
                      <a:pt x="6040104" y="265262"/>
                      <a:pt x="6101064" y="273970"/>
                      <a:pt x="6131544" y="236959"/>
                    </a:cubicBezTo>
                    <a:cubicBezTo>
                      <a:pt x="6162024" y="199948"/>
                      <a:pt x="6305715" y="91090"/>
                      <a:pt x="6288298" y="54079"/>
                    </a:cubicBezTo>
                    <a:cubicBezTo>
                      <a:pt x="6270881" y="17068"/>
                      <a:pt x="6088001" y="-22121"/>
                      <a:pt x="6027041" y="14891"/>
                    </a:cubicBezTo>
                    <a:cubicBezTo>
                      <a:pt x="5966081" y="51902"/>
                      <a:pt x="6005270" y="180354"/>
                      <a:pt x="5922538" y="276148"/>
                    </a:cubicBezTo>
                    <a:cubicBezTo>
                      <a:pt x="5839806" y="371942"/>
                      <a:pt x="5689583" y="511279"/>
                      <a:pt x="5530652" y="589656"/>
                    </a:cubicBezTo>
                    <a:cubicBezTo>
                      <a:pt x="5371721" y="668033"/>
                      <a:pt x="5295520" y="779068"/>
                      <a:pt x="4968949" y="746411"/>
                    </a:cubicBezTo>
                    <a:cubicBezTo>
                      <a:pt x="4642378" y="713754"/>
                      <a:pt x="3902150" y="428547"/>
                      <a:pt x="3571224" y="393713"/>
                    </a:cubicBezTo>
                    <a:cubicBezTo>
                      <a:pt x="3240298" y="358879"/>
                      <a:pt x="2983395" y="537405"/>
                      <a:pt x="2983395" y="537405"/>
                    </a:cubicBezTo>
                    <a:lnTo>
                      <a:pt x="2291064" y="694159"/>
                    </a:ln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>
                <a:off x="1815737" y="2194560"/>
                <a:ext cx="5003074" cy="4101737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2596494" y="-52541"/>
              <a:ext cx="1937482" cy="2254808"/>
              <a:chOff x="2248433" y="313002"/>
              <a:chExt cx="2363123" cy="2755633"/>
            </a:xfrm>
          </p:grpSpPr>
          <p:sp>
            <p:nvSpPr>
              <p:cNvPr id="43" name="フリーフォーム 42"/>
              <p:cNvSpPr/>
              <p:nvPr/>
            </p:nvSpPr>
            <p:spPr>
              <a:xfrm rot="19389896">
                <a:off x="2248433" y="548680"/>
                <a:ext cx="2363123" cy="2519955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3004458" y="122671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3631474" y="124462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4" name="Picture 7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802">
            <a:off x="-396882" y="3533002"/>
            <a:ext cx="10112035" cy="59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1.26893 -0.026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55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724221" y="1209400"/>
            <a:ext cx="2427668" cy="2597435"/>
            <a:chOff x="1368470" y="2124950"/>
            <a:chExt cx="5672843" cy="4614469"/>
          </a:xfrm>
        </p:grpSpPr>
        <p:sp>
          <p:nvSpPr>
            <p:cNvPr id="14" name="フリーフォーム 13"/>
            <p:cNvSpPr/>
            <p:nvPr/>
          </p:nvSpPr>
          <p:spPr>
            <a:xfrm>
              <a:off x="1368470" y="2124950"/>
              <a:ext cx="5672843" cy="4614469"/>
            </a:xfrm>
            <a:custGeom>
              <a:avLst/>
              <a:gdLst>
                <a:gd name="connsiteX0" fmla="*/ 2343315 w 6589581"/>
                <a:gd name="connsiteY0" fmla="*/ 707222 h 4614469"/>
                <a:gd name="connsiteX1" fmla="*/ 1324412 w 6589581"/>
                <a:gd name="connsiteY1" fmla="*/ 890102 h 4614469"/>
                <a:gd name="connsiteX2" fmla="*/ 305509 w 6589581"/>
                <a:gd name="connsiteY2" fmla="*/ 367588 h 4614469"/>
                <a:gd name="connsiteX3" fmla="*/ 135692 w 6589581"/>
                <a:gd name="connsiteY3" fmla="*/ 524342 h 4614469"/>
                <a:gd name="connsiteX4" fmla="*/ 383886 w 6589581"/>
                <a:gd name="connsiteY4" fmla="*/ 628845 h 4614469"/>
                <a:gd name="connsiteX5" fmla="*/ 5064 w 6589581"/>
                <a:gd name="connsiteY5" fmla="*/ 877039 h 4614469"/>
                <a:gd name="connsiteX6" fmla="*/ 187944 w 6589581"/>
                <a:gd name="connsiteY6" fmla="*/ 1151359 h 4614469"/>
                <a:gd name="connsiteX7" fmla="*/ 501452 w 6589581"/>
                <a:gd name="connsiteY7" fmla="*/ 1046856 h 4614469"/>
                <a:gd name="connsiteX8" fmla="*/ 1141532 w 6589581"/>
                <a:gd name="connsiteY8" fmla="*/ 1360365 h 4614469"/>
                <a:gd name="connsiteX9" fmla="*/ 1846926 w 6589581"/>
                <a:gd name="connsiteY9" fmla="*/ 1373428 h 4614469"/>
                <a:gd name="connsiteX10" fmla="*/ 1833864 w 6589581"/>
                <a:gd name="connsiteY10" fmla="*/ 2261702 h 4614469"/>
                <a:gd name="connsiteX11" fmla="*/ 1807738 w 6589581"/>
                <a:gd name="connsiteY11" fmla="*/ 4103565 h 4614469"/>
                <a:gd name="connsiteX12" fmla="*/ 1350538 w 6589581"/>
                <a:gd name="connsiteY12" fmla="*/ 4286445 h 4614469"/>
                <a:gd name="connsiteX13" fmla="*/ 1324412 w 6589581"/>
                <a:gd name="connsiteY13" fmla="*/ 4547702 h 4614469"/>
                <a:gd name="connsiteX14" fmla="*/ 2343315 w 6589581"/>
                <a:gd name="connsiteY14" fmla="*/ 4508513 h 4614469"/>
                <a:gd name="connsiteX15" fmla="*/ 2395566 w 6589581"/>
                <a:gd name="connsiteY15" fmla="*/ 4090502 h 4614469"/>
                <a:gd name="connsiteX16" fmla="*/ 2735201 w 6589581"/>
                <a:gd name="connsiteY16" fmla="*/ 3071599 h 4614469"/>
                <a:gd name="connsiteX17" fmla="*/ 3100961 w 6589581"/>
                <a:gd name="connsiteY17" fmla="*/ 2967096 h 4614469"/>
                <a:gd name="connsiteX18" fmla="*/ 3309966 w 6589581"/>
                <a:gd name="connsiteY18" fmla="*/ 2914845 h 4614469"/>
                <a:gd name="connsiteX19" fmla="*/ 3505909 w 6589581"/>
                <a:gd name="connsiteY19" fmla="*/ 3345919 h 4614469"/>
                <a:gd name="connsiteX20" fmla="*/ 4080675 w 6589581"/>
                <a:gd name="connsiteY20" fmla="*/ 4534639 h 4614469"/>
                <a:gd name="connsiteX21" fmla="*/ 4982012 w 6589581"/>
                <a:gd name="connsiteY21" fmla="*/ 4508513 h 4614469"/>
                <a:gd name="connsiteX22" fmla="*/ 5295521 w 6589581"/>
                <a:gd name="connsiteY22" fmla="*/ 4495451 h 4614469"/>
                <a:gd name="connsiteX23" fmla="*/ 5047326 w 6589581"/>
                <a:gd name="connsiteY23" fmla="*/ 4181942 h 4614469"/>
                <a:gd name="connsiteX24" fmla="*/ 4681566 w 6589581"/>
                <a:gd name="connsiteY24" fmla="*/ 4195005 h 4614469"/>
                <a:gd name="connsiteX25" fmla="*/ 4368058 w 6589581"/>
                <a:gd name="connsiteY25" fmla="*/ 3685553 h 4614469"/>
                <a:gd name="connsiteX26" fmla="*/ 3976172 w 6589581"/>
                <a:gd name="connsiteY26" fmla="*/ 1242799 h 4614469"/>
                <a:gd name="connsiteX27" fmla="*/ 4276618 w 6589581"/>
                <a:gd name="connsiteY27" fmla="*/ 1125233 h 4614469"/>
                <a:gd name="connsiteX28" fmla="*/ 5400024 w 6589581"/>
                <a:gd name="connsiteY28" fmla="*/ 1308113 h 4614469"/>
                <a:gd name="connsiteX29" fmla="*/ 6262172 w 6589581"/>
                <a:gd name="connsiteY29" fmla="*/ 694159 h 4614469"/>
                <a:gd name="connsiteX30" fmla="*/ 6562618 w 6589581"/>
                <a:gd name="connsiteY30" fmla="*/ 654971 h 4614469"/>
                <a:gd name="connsiteX31" fmla="*/ 6523429 w 6589581"/>
                <a:gd name="connsiteY31" fmla="*/ 302273 h 4614469"/>
                <a:gd name="connsiteX32" fmla="*/ 6105418 w 6589581"/>
                <a:gd name="connsiteY32" fmla="*/ 276148 h 4614469"/>
                <a:gd name="connsiteX33" fmla="*/ 6131544 w 6589581"/>
                <a:gd name="connsiteY33" fmla="*/ 236959 h 4614469"/>
                <a:gd name="connsiteX34" fmla="*/ 6288298 w 6589581"/>
                <a:gd name="connsiteY34" fmla="*/ 54079 h 4614469"/>
                <a:gd name="connsiteX35" fmla="*/ 6027041 w 6589581"/>
                <a:gd name="connsiteY35" fmla="*/ 14891 h 4614469"/>
                <a:gd name="connsiteX36" fmla="*/ 5922538 w 6589581"/>
                <a:gd name="connsiteY36" fmla="*/ 276148 h 4614469"/>
                <a:gd name="connsiteX37" fmla="*/ 5530652 w 6589581"/>
                <a:gd name="connsiteY37" fmla="*/ 589656 h 4614469"/>
                <a:gd name="connsiteX38" fmla="*/ 4968949 w 6589581"/>
                <a:gd name="connsiteY38" fmla="*/ 746411 h 4614469"/>
                <a:gd name="connsiteX39" fmla="*/ 3571224 w 6589581"/>
                <a:gd name="connsiteY39" fmla="*/ 393713 h 4614469"/>
                <a:gd name="connsiteX40" fmla="*/ 2983395 w 6589581"/>
                <a:gd name="connsiteY40" fmla="*/ 537405 h 4614469"/>
                <a:gd name="connsiteX41" fmla="*/ 2291064 w 6589581"/>
                <a:gd name="connsiteY41" fmla="*/ 694159 h 461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89581" h="4614469">
                  <a:moveTo>
                    <a:pt x="2343315" y="707222"/>
                  </a:moveTo>
                  <a:cubicBezTo>
                    <a:pt x="2003680" y="826965"/>
                    <a:pt x="1664046" y="946708"/>
                    <a:pt x="1324412" y="890102"/>
                  </a:cubicBezTo>
                  <a:cubicBezTo>
                    <a:pt x="984778" y="833496"/>
                    <a:pt x="503629" y="428548"/>
                    <a:pt x="305509" y="367588"/>
                  </a:cubicBezTo>
                  <a:cubicBezTo>
                    <a:pt x="107389" y="306628"/>
                    <a:pt x="122629" y="480799"/>
                    <a:pt x="135692" y="524342"/>
                  </a:cubicBezTo>
                  <a:cubicBezTo>
                    <a:pt x="148755" y="567885"/>
                    <a:pt x="405657" y="570062"/>
                    <a:pt x="383886" y="628845"/>
                  </a:cubicBezTo>
                  <a:cubicBezTo>
                    <a:pt x="362115" y="687628"/>
                    <a:pt x="37721" y="789953"/>
                    <a:pt x="5064" y="877039"/>
                  </a:cubicBezTo>
                  <a:cubicBezTo>
                    <a:pt x="-27593" y="964125"/>
                    <a:pt x="105213" y="1123056"/>
                    <a:pt x="187944" y="1151359"/>
                  </a:cubicBezTo>
                  <a:cubicBezTo>
                    <a:pt x="270675" y="1179662"/>
                    <a:pt x="342521" y="1012022"/>
                    <a:pt x="501452" y="1046856"/>
                  </a:cubicBezTo>
                  <a:cubicBezTo>
                    <a:pt x="660383" y="1081690"/>
                    <a:pt x="917286" y="1305936"/>
                    <a:pt x="1141532" y="1360365"/>
                  </a:cubicBezTo>
                  <a:cubicBezTo>
                    <a:pt x="1365778" y="1414794"/>
                    <a:pt x="1731537" y="1223205"/>
                    <a:pt x="1846926" y="1373428"/>
                  </a:cubicBezTo>
                  <a:cubicBezTo>
                    <a:pt x="1962315" y="1523651"/>
                    <a:pt x="1840395" y="1806679"/>
                    <a:pt x="1833864" y="2261702"/>
                  </a:cubicBezTo>
                  <a:cubicBezTo>
                    <a:pt x="1827333" y="2716725"/>
                    <a:pt x="1888292" y="3766108"/>
                    <a:pt x="1807738" y="4103565"/>
                  </a:cubicBezTo>
                  <a:cubicBezTo>
                    <a:pt x="1727184" y="4441022"/>
                    <a:pt x="1431092" y="4212422"/>
                    <a:pt x="1350538" y="4286445"/>
                  </a:cubicBezTo>
                  <a:cubicBezTo>
                    <a:pt x="1269984" y="4360468"/>
                    <a:pt x="1158949" y="4510691"/>
                    <a:pt x="1324412" y="4547702"/>
                  </a:cubicBezTo>
                  <a:cubicBezTo>
                    <a:pt x="1489875" y="4584713"/>
                    <a:pt x="2164789" y="4584713"/>
                    <a:pt x="2343315" y="4508513"/>
                  </a:cubicBezTo>
                  <a:cubicBezTo>
                    <a:pt x="2521841" y="4432313"/>
                    <a:pt x="2330252" y="4329988"/>
                    <a:pt x="2395566" y="4090502"/>
                  </a:cubicBezTo>
                  <a:cubicBezTo>
                    <a:pt x="2460880" y="3851016"/>
                    <a:pt x="2617635" y="3258833"/>
                    <a:pt x="2735201" y="3071599"/>
                  </a:cubicBezTo>
                  <a:cubicBezTo>
                    <a:pt x="2852767" y="2884365"/>
                    <a:pt x="3005167" y="2993222"/>
                    <a:pt x="3100961" y="2967096"/>
                  </a:cubicBezTo>
                  <a:cubicBezTo>
                    <a:pt x="3196755" y="2940970"/>
                    <a:pt x="3242475" y="2851708"/>
                    <a:pt x="3309966" y="2914845"/>
                  </a:cubicBezTo>
                  <a:cubicBezTo>
                    <a:pt x="3377457" y="2977982"/>
                    <a:pt x="3377457" y="3075953"/>
                    <a:pt x="3505909" y="3345919"/>
                  </a:cubicBezTo>
                  <a:cubicBezTo>
                    <a:pt x="3634361" y="3615885"/>
                    <a:pt x="3834658" y="4340873"/>
                    <a:pt x="4080675" y="4534639"/>
                  </a:cubicBezTo>
                  <a:cubicBezTo>
                    <a:pt x="4326692" y="4728405"/>
                    <a:pt x="4982012" y="4508513"/>
                    <a:pt x="4982012" y="4508513"/>
                  </a:cubicBezTo>
                  <a:cubicBezTo>
                    <a:pt x="5184486" y="4501982"/>
                    <a:pt x="5284635" y="4549879"/>
                    <a:pt x="5295521" y="4495451"/>
                  </a:cubicBezTo>
                  <a:cubicBezTo>
                    <a:pt x="5306407" y="4441023"/>
                    <a:pt x="5149652" y="4232016"/>
                    <a:pt x="5047326" y="4181942"/>
                  </a:cubicBezTo>
                  <a:cubicBezTo>
                    <a:pt x="4945000" y="4131868"/>
                    <a:pt x="4794777" y="4277736"/>
                    <a:pt x="4681566" y="4195005"/>
                  </a:cubicBezTo>
                  <a:cubicBezTo>
                    <a:pt x="4568355" y="4112274"/>
                    <a:pt x="4485624" y="4177587"/>
                    <a:pt x="4368058" y="3685553"/>
                  </a:cubicBezTo>
                  <a:cubicBezTo>
                    <a:pt x="4250492" y="3193519"/>
                    <a:pt x="3991412" y="1669519"/>
                    <a:pt x="3976172" y="1242799"/>
                  </a:cubicBezTo>
                  <a:cubicBezTo>
                    <a:pt x="3960932" y="816079"/>
                    <a:pt x="4039309" y="1114347"/>
                    <a:pt x="4276618" y="1125233"/>
                  </a:cubicBezTo>
                  <a:cubicBezTo>
                    <a:pt x="4513927" y="1136119"/>
                    <a:pt x="5069098" y="1379959"/>
                    <a:pt x="5400024" y="1308113"/>
                  </a:cubicBezTo>
                  <a:cubicBezTo>
                    <a:pt x="5730950" y="1236267"/>
                    <a:pt x="6068406" y="803016"/>
                    <a:pt x="6262172" y="694159"/>
                  </a:cubicBezTo>
                  <a:cubicBezTo>
                    <a:pt x="6455938" y="585302"/>
                    <a:pt x="6519075" y="720285"/>
                    <a:pt x="6562618" y="654971"/>
                  </a:cubicBezTo>
                  <a:cubicBezTo>
                    <a:pt x="6606161" y="589657"/>
                    <a:pt x="6599629" y="365410"/>
                    <a:pt x="6523429" y="302273"/>
                  </a:cubicBezTo>
                  <a:cubicBezTo>
                    <a:pt x="6447229" y="239136"/>
                    <a:pt x="6170732" y="287034"/>
                    <a:pt x="6105418" y="276148"/>
                  </a:cubicBezTo>
                  <a:cubicBezTo>
                    <a:pt x="6040104" y="265262"/>
                    <a:pt x="6101064" y="273970"/>
                    <a:pt x="6131544" y="236959"/>
                  </a:cubicBezTo>
                  <a:cubicBezTo>
                    <a:pt x="6162024" y="199948"/>
                    <a:pt x="6305715" y="91090"/>
                    <a:pt x="6288298" y="54079"/>
                  </a:cubicBezTo>
                  <a:cubicBezTo>
                    <a:pt x="6270881" y="17068"/>
                    <a:pt x="6088001" y="-22121"/>
                    <a:pt x="6027041" y="14891"/>
                  </a:cubicBezTo>
                  <a:cubicBezTo>
                    <a:pt x="5966081" y="51902"/>
                    <a:pt x="6005270" y="180354"/>
                    <a:pt x="5922538" y="276148"/>
                  </a:cubicBezTo>
                  <a:cubicBezTo>
                    <a:pt x="5839806" y="371942"/>
                    <a:pt x="5689583" y="511279"/>
                    <a:pt x="5530652" y="589656"/>
                  </a:cubicBezTo>
                  <a:cubicBezTo>
                    <a:pt x="5371721" y="668033"/>
                    <a:pt x="5295520" y="779068"/>
                    <a:pt x="4968949" y="746411"/>
                  </a:cubicBezTo>
                  <a:cubicBezTo>
                    <a:pt x="4642378" y="713754"/>
                    <a:pt x="3902150" y="428547"/>
                    <a:pt x="3571224" y="393713"/>
                  </a:cubicBezTo>
                  <a:cubicBezTo>
                    <a:pt x="3240298" y="358879"/>
                    <a:pt x="2983395" y="537405"/>
                    <a:pt x="2983395" y="537405"/>
                  </a:cubicBezTo>
                  <a:lnTo>
                    <a:pt x="2291064" y="694159"/>
                  </a:lnTo>
                </a:path>
              </a:pathLst>
            </a:cu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1815737" y="2194560"/>
              <a:ext cx="5003074" cy="4101737"/>
            </a:xfrm>
            <a:custGeom>
              <a:avLst/>
              <a:gdLst>
                <a:gd name="connsiteX0" fmla="*/ 1410789 w 5003074"/>
                <a:gd name="connsiteY0" fmla="*/ 496389 h 4101737"/>
                <a:gd name="connsiteX1" fmla="*/ 783772 w 5003074"/>
                <a:gd name="connsiteY1" fmla="*/ 627017 h 4101737"/>
                <a:gd name="connsiteX2" fmla="*/ 209006 w 5003074"/>
                <a:gd name="connsiteY2" fmla="*/ 444137 h 4101737"/>
                <a:gd name="connsiteX3" fmla="*/ 0 w 5003074"/>
                <a:gd name="connsiteY3" fmla="*/ 1645920 h 4101737"/>
                <a:gd name="connsiteX4" fmla="*/ 731520 w 5003074"/>
                <a:gd name="connsiteY4" fmla="*/ 1854926 h 4101737"/>
                <a:gd name="connsiteX5" fmla="*/ 718457 w 5003074"/>
                <a:gd name="connsiteY5" fmla="*/ 4062549 h 4101737"/>
                <a:gd name="connsiteX6" fmla="*/ 2442754 w 5003074"/>
                <a:gd name="connsiteY6" fmla="*/ 4101737 h 4101737"/>
                <a:gd name="connsiteX7" fmla="*/ 4088674 w 5003074"/>
                <a:gd name="connsiteY7" fmla="*/ 3775166 h 4101737"/>
                <a:gd name="connsiteX8" fmla="*/ 3317966 w 5003074"/>
                <a:gd name="connsiteY8" fmla="*/ 1397726 h 4101737"/>
                <a:gd name="connsiteX9" fmla="*/ 4702629 w 5003074"/>
                <a:gd name="connsiteY9" fmla="*/ 1463040 h 4101737"/>
                <a:gd name="connsiteX10" fmla="*/ 5003074 w 5003074"/>
                <a:gd name="connsiteY10" fmla="*/ 953589 h 4101737"/>
                <a:gd name="connsiteX11" fmla="*/ 4310743 w 5003074"/>
                <a:gd name="connsiteY11" fmla="*/ 0 h 4101737"/>
                <a:gd name="connsiteX12" fmla="*/ 4075612 w 5003074"/>
                <a:gd name="connsiteY12" fmla="*/ 391886 h 4101737"/>
                <a:gd name="connsiteX13" fmla="*/ 2913017 w 5003074"/>
                <a:gd name="connsiteY13" fmla="*/ 209006 h 4101737"/>
                <a:gd name="connsiteX14" fmla="*/ 2168434 w 5003074"/>
                <a:gd name="connsiteY14" fmla="*/ 326571 h 4101737"/>
                <a:gd name="connsiteX15" fmla="*/ 2155372 w 5003074"/>
                <a:gd name="connsiteY15" fmla="*/ 1227909 h 4101737"/>
                <a:gd name="connsiteX16" fmla="*/ 1541417 w 5003074"/>
                <a:gd name="connsiteY16" fmla="*/ 548640 h 4101737"/>
                <a:gd name="connsiteX17" fmla="*/ 1410789 w 5003074"/>
                <a:gd name="connsiteY17" fmla="*/ 496389 h 410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03074" h="4101737">
                  <a:moveTo>
                    <a:pt x="1410789" y="496389"/>
                  </a:moveTo>
                  <a:lnTo>
                    <a:pt x="783772" y="627017"/>
                  </a:lnTo>
                  <a:lnTo>
                    <a:pt x="209006" y="444137"/>
                  </a:lnTo>
                  <a:lnTo>
                    <a:pt x="0" y="1645920"/>
                  </a:lnTo>
                  <a:lnTo>
                    <a:pt x="731520" y="1854926"/>
                  </a:lnTo>
                  <a:cubicBezTo>
                    <a:pt x="727166" y="2590800"/>
                    <a:pt x="722811" y="3326675"/>
                    <a:pt x="718457" y="4062549"/>
                  </a:cubicBezTo>
                  <a:lnTo>
                    <a:pt x="2442754" y="4101737"/>
                  </a:lnTo>
                  <a:lnTo>
                    <a:pt x="4088674" y="3775166"/>
                  </a:lnTo>
                  <a:lnTo>
                    <a:pt x="3317966" y="1397726"/>
                  </a:lnTo>
                  <a:lnTo>
                    <a:pt x="4702629" y="1463040"/>
                  </a:lnTo>
                  <a:lnTo>
                    <a:pt x="5003074" y="953589"/>
                  </a:lnTo>
                  <a:lnTo>
                    <a:pt x="4310743" y="0"/>
                  </a:lnTo>
                  <a:lnTo>
                    <a:pt x="4075612" y="391886"/>
                  </a:lnTo>
                  <a:lnTo>
                    <a:pt x="2913017" y="209006"/>
                  </a:lnTo>
                  <a:lnTo>
                    <a:pt x="2168434" y="326571"/>
                  </a:lnTo>
                  <a:lnTo>
                    <a:pt x="2155372" y="1227909"/>
                  </a:lnTo>
                  <a:lnTo>
                    <a:pt x="1541417" y="548640"/>
                  </a:lnTo>
                  <a:lnTo>
                    <a:pt x="1410789" y="49638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87137" y="338135"/>
            <a:ext cx="1062312" cy="1269206"/>
            <a:chOff x="2248433" y="313002"/>
            <a:chExt cx="2363123" cy="2755630"/>
          </a:xfrm>
        </p:grpSpPr>
        <p:sp>
          <p:nvSpPr>
            <p:cNvPr id="4" name="フリーフォーム 3"/>
            <p:cNvSpPr/>
            <p:nvPr/>
          </p:nvSpPr>
          <p:spPr>
            <a:xfrm rot="19389896">
              <a:off x="2248433" y="548676"/>
              <a:ext cx="2363123" cy="2519956"/>
            </a:xfrm>
            <a:custGeom>
              <a:avLst/>
              <a:gdLst>
                <a:gd name="connsiteX0" fmla="*/ 311887 w 2363123"/>
                <a:gd name="connsiteY0" fmla="*/ 683842 h 2519955"/>
                <a:gd name="connsiteX1" fmla="*/ 37567 w 2363123"/>
                <a:gd name="connsiteY1" fmla="*/ 1258608 h 2519955"/>
                <a:gd name="connsiteX2" fmla="*/ 76756 w 2363123"/>
                <a:gd name="connsiteY2" fmla="*/ 1885625 h 2519955"/>
                <a:gd name="connsiteX3" fmla="*/ 716836 w 2363123"/>
                <a:gd name="connsiteY3" fmla="*/ 2512642 h 2519955"/>
                <a:gd name="connsiteX4" fmla="*/ 1892493 w 2363123"/>
                <a:gd name="connsiteY4" fmla="*/ 2146882 h 2519955"/>
                <a:gd name="connsiteX5" fmla="*/ 2362756 w 2363123"/>
                <a:gd name="connsiteY5" fmla="*/ 984288 h 2519955"/>
                <a:gd name="connsiteX6" fmla="*/ 1957807 w 2363123"/>
                <a:gd name="connsiteY6" fmla="*/ 200517 h 2519955"/>
                <a:gd name="connsiteX7" fmla="*/ 1265476 w 2363123"/>
                <a:gd name="connsiteY7" fmla="*/ 4574 h 2519955"/>
                <a:gd name="connsiteX8" fmla="*/ 586207 w 2363123"/>
                <a:gd name="connsiteY8" fmla="*/ 331145 h 2519955"/>
                <a:gd name="connsiteX9" fmla="*/ 311887 w 2363123"/>
                <a:gd name="connsiteY9" fmla="*/ 683842 h 251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123" h="2519955">
                  <a:moveTo>
                    <a:pt x="311887" y="683842"/>
                  </a:moveTo>
                  <a:cubicBezTo>
                    <a:pt x="220447" y="838419"/>
                    <a:pt x="76755" y="1058311"/>
                    <a:pt x="37567" y="1258608"/>
                  </a:cubicBezTo>
                  <a:cubicBezTo>
                    <a:pt x="-1622" y="1458905"/>
                    <a:pt x="-36455" y="1676619"/>
                    <a:pt x="76756" y="1885625"/>
                  </a:cubicBezTo>
                  <a:cubicBezTo>
                    <a:pt x="189967" y="2094631"/>
                    <a:pt x="414213" y="2469099"/>
                    <a:pt x="716836" y="2512642"/>
                  </a:cubicBezTo>
                  <a:cubicBezTo>
                    <a:pt x="1019459" y="2556185"/>
                    <a:pt x="1618173" y="2401608"/>
                    <a:pt x="1892493" y="2146882"/>
                  </a:cubicBezTo>
                  <a:cubicBezTo>
                    <a:pt x="2166813" y="1892156"/>
                    <a:pt x="2351870" y="1308682"/>
                    <a:pt x="2362756" y="984288"/>
                  </a:cubicBezTo>
                  <a:cubicBezTo>
                    <a:pt x="2373642" y="659894"/>
                    <a:pt x="2140687" y="363803"/>
                    <a:pt x="1957807" y="200517"/>
                  </a:cubicBezTo>
                  <a:cubicBezTo>
                    <a:pt x="1774927" y="37231"/>
                    <a:pt x="1494076" y="-17197"/>
                    <a:pt x="1265476" y="4574"/>
                  </a:cubicBezTo>
                  <a:cubicBezTo>
                    <a:pt x="1036876" y="26345"/>
                    <a:pt x="742961" y="211402"/>
                    <a:pt x="586207" y="331145"/>
                  </a:cubicBezTo>
                  <a:cubicBezTo>
                    <a:pt x="429453" y="450888"/>
                    <a:pt x="403327" y="529265"/>
                    <a:pt x="311887" y="683842"/>
                  </a:cubicBezTo>
                  <a:close/>
                </a:path>
              </a:pathLst>
            </a:cu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2664823" y="1096361"/>
              <a:ext cx="574766" cy="92359"/>
            </a:xfrm>
            <a:custGeom>
              <a:avLst/>
              <a:gdLst>
                <a:gd name="connsiteX0" fmla="*/ 0 w 574766"/>
                <a:gd name="connsiteY0" fmla="*/ 92359 h 92359"/>
                <a:gd name="connsiteX1" fmla="*/ 391886 w 574766"/>
                <a:gd name="connsiteY1" fmla="*/ 919 h 92359"/>
                <a:gd name="connsiteX2" fmla="*/ 574766 w 574766"/>
                <a:gd name="connsiteY2" fmla="*/ 53170 h 9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766" h="92359">
                  <a:moveTo>
                    <a:pt x="0" y="92359"/>
                  </a:moveTo>
                  <a:cubicBezTo>
                    <a:pt x="148046" y="49904"/>
                    <a:pt x="296092" y="7450"/>
                    <a:pt x="391886" y="919"/>
                  </a:cubicBezTo>
                  <a:cubicBezTo>
                    <a:pt x="487680" y="-5612"/>
                    <a:pt x="531223" y="23779"/>
                    <a:pt x="574766" y="53170"/>
                  </a:cubicBez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3696789" y="1081268"/>
              <a:ext cx="548640" cy="133578"/>
            </a:xfrm>
            <a:custGeom>
              <a:avLst/>
              <a:gdLst>
                <a:gd name="connsiteX0" fmla="*/ 0 w 548640"/>
                <a:gd name="connsiteY0" fmla="*/ 55201 h 133578"/>
                <a:gd name="connsiteX1" fmla="*/ 195942 w 548640"/>
                <a:gd name="connsiteY1" fmla="*/ 2949 h 133578"/>
                <a:gd name="connsiteX2" fmla="*/ 548640 w 548640"/>
                <a:gd name="connsiteY2" fmla="*/ 133578 h 13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8640" h="133578">
                  <a:moveTo>
                    <a:pt x="0" y="55201"/>
                  </a:moveTo>
                  <a:cubicBezTo>
                    <a:pt x="52251" y="22543"/>
                    <a:pt x="104502" y="-10114"/>
                    <a:pt x="195942" y="2949"/>
                  </a:cubicBezTo>
                  <a:cubicBezTo>
                    <a:pt x="287382" y="16012"/>
                    <a:pt x="418011" y="74795"/>
                    <a:pt x="548640" y="133578"/>
                  </a:cubicBez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004458" y="1226712"/>
              <a:ext cx="287383" cy="216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3631474" y="1244622"/>
              <a:ext cx="287383" cy="216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332401" y="1345474"/>
              <a:ext cx="273898" cy="1040664"/>
            </a:xfrm>
            <a:custGeom>
              <a:avLst/>
              <a:gdLst>
                <a:gd name="connsiteX0" fmla="*/ 50879 w 273898"/>
                <a:gd name="connsiteY0" fmla="*/ 0 h 1040664"/>
                <a:gd name="connsiteX1" fmla="*/ 11690 w 273898"/>
                <a:gd name="connsiteY1" fmla="*/ 888275 h 1040664"/>
                <a:gd name="connsiteX2" fmla="*/ 233759 w 273898"/>
                <a:gd name="connsiteY2" fmla="*/ 992777 h 1040664"/>
                <a:gd name="connsiteX3" fmla="*/ 272948 w 273898"/>
                <a:gd name="connsiteY3" fmla="*/ 378823 h 104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898" h="1040664">
                  <a:moveTo>
                    <a:pt x="50879" y="0"/>
                  </a:moveTo>
                  <a:cubicBezTo>
                    <a:pt x="16044" y="361406"/>
                    <a:pt x="-18790" y="722812"/>
                    <a:pt x="11690" y="888275"/>
                  </a:cubicBezTo>
                  <a:cubicBezTo>
                    <a:pt x="42170" y="1053738"/>
                    <a:pt x="190216" y="1077686"/>
                    <a:pt x="233759" y="992777"/>
                  </a:cubicBezTo>
                  <a:cubicBezTo>
                    <a:pt x="277302" y="907868"/>
                    <a:pt x="275125" y="643345"/>
                    <a:pt x="272948" y="3788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 rot="21005124">
              <a:off x="2909914" y="2311554"/>
              <a:ext cx="1262446" cy="266945"/>
            </a:xfrm>
            <a:custGeom>
              <a:avLst/>
              <a:gdLst>
                <a:gd name="connsiteX0" fmla="*/ 0 w 1306286"/>
                <a:gd name="connsiteY0" fmla="*/ 0 h 378847"/>
                <a:gd name="connsiteX1" fmla="*/ 352697 w 1306286"/>
                <a:gd name="connsiteY1" fmla="*/ 274320 h 378847"/>
                <a:gd name="connsiteX2" fmla="*/ 587829 w 1306286"/>
                <a:gd name="connsiteY2" fmla="*/ 365760 h 378847"/>
                <a:gd name="connsiteX3" fmla="*/ 1306286 w 1306286"/>
                <a:gd name="connsiteY3" fmla="*/ 13063 h 37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6286" h="378847">
                  <a:moveTo>
                    <a:pt x="0" y="0"/>
                  </a:moveTo>
                  <a:cubicBezTo>
                    <a:pt x="127363" y="106680"/>
                    <a:pt x="254726" y="213360"/>
                    <a:pt x="352697" y="274320"/>
                  </a:cubicBezTo>
                  <a:cubicBezTo>
                    <a:pt x="450669" y="335280"/>
                    <a:pt x="428898" y="409303"/>
                    <a:pt x="587829" y="365760"/>
                  </a:cubicBezTo>
                  <a:cubicBezTo>
                    <a:pt x="746761" y="322217"/>
                    <a:pt x="1026523" y="167640"/>
                    <a:pt x="1306286" y="1306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2311814" y="313002"/>
              <a:ext cx="2286312" cy="1672919"/>
            </a:xfrm>
            <a:custGeom>
              <a:avLst/>
              <a:gdLst>
                <a:gd name="connsiteX0" fmla="*/ 1502540 w 2286312"/>
                <a:gd name="connsiteY0" fmla="*/ 457707 h 1672919"/>
                <a:gd name="connsiteX1" fmla="*/ 1450289 w 2286312"/>
                <a:gd name="connsiteY1" fmla="*/ 523021 h 1672919"/>
                <a:gd name="connsiteX2" fmla="*/ 1371912 w 2286312"/>
                <a:gd name="connsiteY2" fmla="*/ 549147 h 1672919"/>
                <a:gd name="connsiteX3" fmla="*/ 1332723 w 2286312"/>
                <a:gd name="connsiteY3" fmla="*/ 523021 h 1672919"/>
                <a:gd name="connsiteX4" fmla="*/ 1241283 w 2286312"/>
                <a:gd name="connsiteY4" fmla="*/ 562209 h 1672919"/>
                <a:gd name="connsiteX5" fmla="*/ 1175969 w 2286312"/>
                <a:gd name="connsiteY5" fmla="*/ 575272 h 1672919"/>
                <a:gd name="connsiteX6" fmla="*/ 914712 w 2286312"/>
                <a:gd name="connsiteY6" fmla="*/ 588335 h 1672919"/>
                <a:gd name="connsiteX7" fmla="*/ 875523 w 2286312"/>
                <a:gd name="connsiteY7" fmla="*/ 601398 h 1672919"/>
                <a:gd name="connsiteX8" fmla="*/ 823272 w 2286312"/>
                <a:gd name="connsiteY8" fmla="*/ 575272 h 1672919"/>
                <a:gd name="connsiteX9" fmla="*/ 784083 w 2286312"/>
                <a:gd name="connsiteY9" fmla="*/ 562209 h 1672919"/>
                <a:gd name="connsiteX10" fmla="*/ 810209 w 2286312"/>
                <a:gd name="connsiteY10" fmla="*/ 523021 h 1672919"/>
                <a:gd name="connsiteX11" fmla="*/ 849397 w 2286312"/>
                <a:gd name="connsiteY11" fmla="*/ 509958 h 1672919"/>
                <a:gd name="connsiteX12" fmla="*/ 888586 w 2286312"/>
                <a:gd name="connsiteY12" fmla="*/ 483832 h 1672919"/>
                <a:gd name="connsiteX13" fmla="*/ 771020 w 2286312"/>
                <a:gd name="connsiteY13" fmla="*/ 483832 h 1672919"/>
                <a:gd name="connsiteX14" fmla="*/ 757957 w 2286312"/>
                <a:gd name="connsiteY14" fmla="*/ 523021 h 1672919"/>
                <a:gd name="connsiteX15" fmla="*/ 666517 w 2286312"/>
                <a:gd name="connsiteY15" fmla="*/ 575272 h 1672919"/>
                <a:gd name="connsiteX16" fmla="*/ 588140 w 2286312"/>
                <a:gd name="connsiteY16" fmla="*/ 627524 h 1672919"/>
                <a:gd name="connsiteX17" fmla="*/ 509763 w 2286312"/>
                <a:gd name="connsiteY17" fmla="*/ 692838 h 1672919"/>
                <a:gd name="connsiteX18" fmla="*/ 431386 w 2286312"/>
                <a:gd name="connsiteY18" fmla="*/ 771215 h 1672919"/>
                <a:gd name="connsiteX19" fmla="*/ 405260 w 2286312"/>
                <a:gd name="connsiteY19" fmla="*/ 810404 h 1672919"/>
                <a:gd name="connsiteX20" fmla="*/ 353009 w 2286312"/>
                <a:gd name="connsiteY20" fmla="*/ 823467 h 1672919"/>
                <a:gd name="connsiteX21" fmla="*/ 313820 w 2286312"/>
                <a:gd name="connsiteY21" fmla="*/ 849592 h 1672919"/>
                <a:gd name="connsiteX22" fmla="*/ 261569 w 2286312"/>
                <a:gd name="connsiteY22" fmla="*/ 823467 h 1672919"/>
                <a:gd name="connsiteX23" fmla="*/ 235443 w 2286312"/>
                <a:gd name="connsiteY23" fmla="*/ 862655 h 1672919"/>
                <a:gd name="connsiteX24" fmla="*/ 104815 w 2286312"/>
                <a:gd name="connsiteY24" fmla="*/ 1006347 h 1672919"/>
                <a:gd name="connsiteX25" fmla="*/ 52563 w 2286312"/>
                <a:gd name="connsiteY25" fmla="*/ 1084724 h 1672919"/>
                <a:gd name="connsiteX26" fmla="*/ 26437 w 2286312"/>
                <a:gd name="connsiteY26" fmla="*/ 1123912 h 1672919"/>
                <a:gd name="connsiteX27" fmla="*/ 312 w 2286312"/>
                <a:gd name="connsiteY27" fmla="*/ 1163101 h 1672919"/>
                <a:gd name="connsiteX28" fmla="*/ 13375 w 2286312"/>
                <a:gd name="connsiteY28" fmla="*/ 1097787 h 1672919"/>
                <a:gd name="connsiteX29" fmla="*/ 39500 w 2286312"/>
                <a:gd name="connsiteY29" fmla="*/ 1019409 h 1672919"/>
                <a:gd name="connsiteX30" fmla="*/ 52563 w 2286312"/>
                <a:gd name="connsiteY30" fmla="*/ 927969 h 1672919"/>
                <a:gd name="connsiteX31" fmla="*/ 78689 w 2286312"/>
                <a:gd name="connsiteY31" fmla="*/ 653649 h 1672919"/>
                <a:gd name="connsiteX32" fmla="*/ 91752 w 2286312"/>
                <a:gd name="connsiteY32" fmla="*/ 536084 h 1672919"/>
                <a:gd name="connsiteX33" fmla="*/ 78689 w 2286312"/>
                <a:gd name="connsiteY33" fmla="*/ 496895 h 1672919"/>
                <a:gd name="connsiteX34" fmla="*/ 130940 w 2286312"/>
                <a:gd name="connsiteY34" fmla="*/ 418518 h 1672919"/>
                <a:gd name="connsiteX35" fmla="*/ 196255 w 2286312"/>
                <a:gd name="connsiteY35" fmla="*/ 327078 h 1672919"/>
                <a:gd name="connsiteX36" fmla="*/ 235443 w 2286312"/>
                <a:gd name="connsiteY36" fmla="*/ 314015 h 1672919"/>
                <a:gd name="connsiteX37" fmla="*/ 274632 w 2286312"/>
                <a:gd name="connsiteY37" fmla="*/ 274827 h 1672919"/>
                <a:gd name="connsiteX38" fmla="*/ 261569 w 2286312"/>
                <a:gd name="connsiteY38" fmla="*/ 235638 h 1672919"/>
                <a:gd name="connsiteX39" fmla="*/ 339946 w 2286312"/>
                <a:gd name="connsiteY39" fmla="*/ 183387 h 1672919"/>
                <a:gd name="connsiteX40" fmla="*/ 366072 w 2286312"/>
                <a:gd name="connsiteY40" fmla="*/ 144198 h 1672919"/>
                <a:gd name="connsiteX41" fmla="*/ 444449 w 2286312"/>
                <a:gd name="connsiteY41" fmla="*/ 78884 h 1672919"/>
                <a:gd name="connsiteX42" fmla="*/ 483637 w 2286312"/>
                <a:gd name="connsiteY42" fmla="*/ 65821 h 1672919"/>
                <a:gd name="connsiteX43" fmla="*/ 522826 w 2286312"/>
                <a:gd name="connsiteY43" fmla="*/ 39695 h 1672919"/>
                <a:gd name="connsiteX44" fmla="*/ 1084529 w 2286312"/>
                <a:gd name="connsiteY44" fmla="*/ 26632 h 1672919"/>
                <a:gd name="connsiteX45" fmla="*/ 1136780 w 2286312"/>
                <a:gd name="connsiteY45" fmla="*/ 507 h 1672919"/>
                <a:gd name="connsiteX46" fmla="*/ 1332723 w 2286312"/>
                <a:gd name="connsiteY46" fmla="*/ 39695 h 1672919"/>
                <a:gd name="connsiteX47" fmla="*/ 1384975 w 2286312"/>
                <a:gd name="connsiteY47" fmla="*/ 65821 h 1672919"/>
                <a:gd name="connsiteX48" fmla="*/ 1424163 w 2286312"/>
                <a:gd name="connsiteY48" fmla="*/ 91947 h 1672919"/>
                <a:gd name="connsiteX49" fmla="*/ 1463352 w 2286312"/>
                <a:gd name="connsiteY49" fmla="*/ 105009 h 1672919"/>
                <a:gd name="connsiteX50" fmla="*/ 1541729 w 2286312"/>
                <a:gd name="connsiteY50" fmla="*/ 144198 h 1672919"/>
                <a:gd name="connsiteX51" fmla="*/ 1580917 w 2286312"/>
                <a:gd name="connsiteY51" fmla="*/ 170324 h 1672919"/>
                <a:gd name="connsiteX52" fmla="*/ 1672357 w 2286312"/>
                <a:gd name="connsiteY52" fmla="*/ 196449 h 1672919"/>
                <a:gd name="connsiteX53" fmla="*/ 1711546 w 2286312"/>
                <a:gd name="connsiteY53" fmla="*/ 209512 h 1672919"/>
                <a:gd name="connsiteX54" fmla="*/ 1776860 w 2286312"/>
                <a:gd name="connsiteY54" fmla="*/ 222575 h 1672919"/>
                <a:gd name="connsiteX55" fmla="*/ 1816049 w 2286312"/>
                <a:gd name="connsiteY55" fmla="*/ 235638 h 1672919"/>
                <a:gd name="connsiteX56" fmla="*/ 1907489 w 2286312"/>
                <a:gd name="connsiteY56" fmla="*/ 261764 h 1672919"/>
                <a:gd name="connsiteX57" fmla="*/ 1946677 w 2286312"/>
                <a:gd name="connsiteY57" fmla="*/ 300952 h 1672919"/>
                <a:gd name="connsiteX58" fmla="*/ 2051180 w 2286312"/>
                <a:gd name="connsiteY58" fmla="*/ 457707 h 1672919"/>
                <a:gd name="connsiteX59" fmla="*/ 2077306 w 2286312"/>
                <a:gd name="connsiteY59" fmla="*/ 496895 h 1672919"/>
                <a:gd name="connsiteX60" fmla="*/ 2129557 w 2286312"/>
                <a:gd name="connsiteY60" fmla="*/ 575272 h 1672919"/>
                <a:gd name="connsiteX61" fmla="*/ 2142620 w 2286312"/>
                <a:gd name="connsiteY61" fmla="*/ 614461 h 1672919"/>
                <a:gd name="connsiteX62" fmla="*/ 2168746 w 2286312"/>
                <a:gd name="connsiteY62" fmla="*/ 653649 h 1672919"/>
                <a:gd name="connsiteX63" fmla="*/ 2207935 w 2286312"/>
                <a:gd name="connsiteY63" fmla="*/ 732027 h 1672919"/>
                <a:gd name="connsiteX64" fmla="*/ 2234060 w 2286312"/>
                <a:gd name="connsiteY64" fmla="*/ 810404 h 1672919"/>
                <a:gd name="connsiteX65" fmla="*/ 2260186 w 2286312"/>
                <a:gd name="connsiteY65" fmla="*/ 862655 h 1672919"/>
                <a:gd name="connsiteX66" fmla="*/ 2286312 w 2286312"/>
                <a:gd name="connsiteY66" fmla="*/ 1058598 h 1672919"/>
                <a:gd name="connsiteX67" fmla="*/ 2273249 w 2286312"/>
                <a:gd name="connsiteY67" fmla="*/ 1097787 h 1672919"/>
                <a:gd name="connsiteX68" fmla="*/ 2260186 w 2286312"/>
                <a:gd name="connsiteY68" fmla="*/ 1202289 h 1672919"/>
                <a:gd name="connsiteX69" fmla="*/ 2247123 w 2286312"/>
                <a:gd name="connsiteY69" fmla="*/ 1345981 h 1672919"/>
                <a:gd name="connsiteX70" fmla="*/ 2234060 w 2286312"/>
                <a:gd name="connsiteY70" fmla="*/ 1424358 h 1672919"/>
                <a:gd name="connsiteX71" fmla="*/ 2247123 w 2286312"/>
                <a:gd name="connsiteY71" fmla="*/ 1633364 h 1672919"/>
                <a:gd name="connsiteX72" fmla="*/ 2260186 w 2286312"/>
                <a:gd name="connsiteY72" fmla="*/ 1672552 h 1672919"/>
                <a:gd name="connsiteX73" fmla="*/ 2181809 w 2286312"/>
                <a:gd name="connsiteY73" fmla="*/ 1607238 h 1672919"/>
                <a:gd name="connsiteX74" fmla="*/ 2168746 w 2286312"/>
                <a:gd name="connsiteY74" fmla="*/ 1568049 h 1672919"/>
                <a:gd name="connsiteX75" fmla="*/ 2116495 w 2286312"/>
                <a:gd name="connsiteY75" fmla="*/ 1489672 h 1672919"/>
                <a:gd name="connsiteX76" fmla="*/ 2103432 w 2286312"/>
                <a:gd name="connsiteY76" fmla="*/ 1450484 h 1672919"/>
                <a:gd name="connsiteX77" fmla="*/ 2064243 w 2286312"/>
                <a:gd name="connsiteY77" fmla="*/ 1424358 h 1672919"/>
                <a:gd name="connsiteX78" fmla="*/ 2051180 w 2286312"/>
                <a:gd name="connsiteY78" fmla="*/ 1032472 h 1672919"/>
                <a:gd name="connsiteX79" fmla="*/ 2025055 w 2286312"/>
                <a:gd name="connsiteY79" fmla="*/ 927969 h 1672919"/>
                <a:gd name="connsiteX80" fmla="*/ 1985866 w 2286312"/>
                <a:gd name="connsiteY80" fmla="*/ 797341 h 1672919"/>
                <a:gd name="connsiteX81" fmla="*/ 1959740 w 2286312"/>
                <a:gd name="connsiteY81" fmla="*/ 758152 h 1672919"/>
                <a:gd name="connsiteX82" fmla="*/ 1920552 w 2286312"/>
                <a:gd name="connsiteY82" fmla="*/ 718964 h 1672919"/>
                <a:gd name="connsiteX83" fmla="*/ 1881363 w 2286312"/>
                <a:gd name="connsiteY83" fmla="*/ 705901 h 1672919"/>
                <a:gd name="connsiteX84" fmla="*/ 1802986 w 2286312"/>
                <a:gd name="connsiteY84" fmla="*/ 718964 h 1672919"/>
                <a:gd name="connsiteX85" fmla="*/ 1750735 w 2286312"/>
                <a:gd name="connsiteY85" fmla="*/ 732027 h 1672919"/>
                <a:gd name="connsiteX86" fmla="*/ 1607043 w 2286312"/>
                <a:gd name="connsiteY86" fmla="*/ 705901 h 1672919"/>
                <a:gd name="connsiteX87" fmla="*/ 1593980 w 2286312"/>
                <a:gd name="connsiteY87" fmla="*/ 666712 h 1672919"/>
                <a:gd name="connsiteX88" fmla="*/ 1620106 w 2286312"/>
                <a:gd name="connsiteY88" fmla="*/ 588335 h 1672919"/>
                <a:gd name="connsiteX89" fmla="*/ 1607043 w 2286312"/>
                <a:gd name="connsiteY89" fmla="*/ 549147 h 1672919"/>
                <a:gd name="connsiteX90" fmla="*/ 1567855 w 2286312"/>
                <a:gd name="connsiteY90" fmla="*/ 536084 h 1672919"/>
                <a:gd name="connsiteX91" fmla="*/ 1528666 w 2286312"/>
                <a:gd name="connsiteY91" fmla="*/ 509958 h 1672919"/>
                <a:gd name="connsiteX92" fmla="*/ 1502540 w 2286312"/>
                <a:gd name="connsiteY92" fmla="*/ 457707 h 167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286312" h="1672919">
                  <a:moveTo>
                    <a:pt x="1502540" y="457707"/>
                  </a:moveTo>
                  <a:cubicBezTo>
                    <a:pt x="1489477" y="459884"/>
                    <a:pt x="1473130" y="507032"/>
                    <a:pt x="1450289" y="523021"/>
                  </a:cubicBezTo>
                  <a:cubicBezTo>
                    <a:pt x="1427728" y="538814"/>
                    <a:pt x="1371912" y="549147"/>
                    <a:pt x="1371912" y="549147"/>
                  </a:cubicBezTo>
                  <a:cubicBezTo>
                    <a:pt x="1358849" y="540438"/>
                    <a:pt x="1348265" y="525241"/>
                    <a:pt x="1332723" y="523021"/>
                  </a:cubicBezTo>
                  <a:cubicBezTo>
                    <a:pt x="1281576" y="515714"/>
                    <a:pt x="1281125" y="547268"/>
                    <a:pt x="1241283" y="562209"/>
                  </a:cubicBezTo>
                  <a:cubicBezTo>
                    <a:pt x="1220494" y="570005"/>
                    <a:pt x="1198101" y="573501"/>
                    <a:pt x="1175969" y="575272"/>
                  </a:cubicBezTo>
                  <a:cubicBezTo>
                    <a:pt x="1089052" y="582225"/>
                    <a:pt x="1001798" y="583981"/>
                    <a:pt x="914712" y="588335"/>
                  </a:cubicBezTo>
                  <a:cubicBezTo>
                    <a:pt x="901649" y="592689"/>
                    <a:pt x="887839" y="607556"/>
                    <a:pt x="875523" y="601398"/>
                  </a:cubicBezTo>
                  <a:cubicBezTo>
                    <a:pt x="805855" y="566564"/>
                    <a:pt x="927773" y="540437"/>
                    <a:pt x="823272" y="575272"/>
                  </a:cubicBezTo>
                  <a:cubicBezTo>
                    <a:pt x="810209" y="570918"/>
                    <a:pt x="787423" y="575567"/>
                    <a:pt x="784083" y="562209"/>
                  </a:cubicBezTo>
                  <a:cubicBezTo>
                    <a:pt x="780275" y="546978"/>
                    <a:pt x="797950" y="532828"/>
                    <a:pt x="810209" y="523021"/>
                  </a:cubicBezTo>
                  <a:cubicBezTo>
                    <a:pt x="820961" y="514419"/>
                    <a:pt x="837081" y="516116"/>
                    <a:pt x="849397" y="509958"/>
                  </a:cubicBezTo>
                  <a:cubicBezTo>
                    <a:pt x="863439" y="502937"/>
                    <a:pt x="875523" y="492541"/>
                    <a:pt x="888586" y="483832"/>
                  </a:cubicBezTo>
                  <a:cubicBezTo>
                    <a:pt x="795315" y="452742"/>
                    <a:pt x="833123" y="442432"/>
                    <a:pt x="771020" y="483832"/>
                  </a:cubicBezTo>
                  <a:cubicBezTo>
                    <a:pt x="766666" y="496895"/>
                    <a:pt x="766559" y="512269"/>
                    <a:pt x="757957" y="523021"/>
                  </a:cubicBezTo>
                  <a:cubicBezTo>
                    <a:pt x="744051" y="540404"/>
                    <a:pt x="681356" y="566369"/>
                    <a:pt x="666517" y="575272"/>
                  </a:cubicBezTo>
                  <a:cubicBezTo>
                    <a:pt x="639592" y="591427"/>
                    <a:pt x="610343" y="605321"/>
                    <a:pt x="588140" y="627524"/>
                  </a:cubicBezTo>
                  <a:cubicBezTo>
                    <a:pt x="537851" y="677813"/>
                    <a:pt x="564323" y="656465"/>
                    <a:pt x="509763" y="692838"/>
                  </a:cubicBezTo>
                  <a:cubicBezTo>
                    <a:pt x="448192" y="785195"/>
                    <a:pt x="528603" y="673998"/>
                    <a:pt x="431386" y="771215"/>
                  </a:cubicBezTo>
                  <a:cubicBezTo>
                    <a:pt x="420285" y="782316"/>
                    <a:pt x="418323" y="801695"/>
                    <a:pt x="405260" y="810404"/>
                  </a:cubicBezTo>
                  <a:cubicBezTo>
                    <a:pt x="390322" y="820363"/>
                    <a:pt x="370426" y="819113"/>
                    <a:pt x="353009" y="823467"/>
                  </a:cubicBezTo>
                  <a:cubicBezTo>
                    <a:pt x="339946" y="832175"/>
                    <a:pt x="327862" y="856613"/>
                    <a:pt x="313820" y="849592"/>
                  </a:cubicBezTo>
                  <a:cubicBezTo>
                    <a:pt x="246339" y="815851"/>
                    <a:pt x="359952" y="757876"/>
                    <a:pt x="261569" y="823467"/>
                  </a:cubicBezTo>
                  <a:cubicBezTo>
                    <a:pt x="252860" y="836530"/>
                    <a:pt x="245873" y="850921"/>
                    <a:pt x="235443" y="862655"/>
                  </a:cubicBezTo>
                  <a:cubicBezTo>
                    <a:pt x="138214" y="972037"/>
                    <a:pt x="179495" y="903661"/>
                    <a:pt x="104815" y="1006347"/>
                  </a:cubicBezTo>
                  <a:cubicBezTo>
                    <a:pt x="86347" y="1031741"/>
                    <a:pt x="69980" y="1058598"/>
                    <a:pt x="52563" y="1084724"/>
                  </a:cubicBezTo>
                  <a:lnTo>
                    <a:pt x="26437" y="1123912"/>
                  </a:lnTo>
                  <a:cubicBezTo>
                    <a:pt x="17728" y="1136975"/>
                    <a:pt x="-2767" y="1178496"/>
                    <a:pt x="312" y="1163101"/>
                  </a:cubicBezTo>
                  <a:cubicBezTo>
                    <a:pt x="4666" y="1141330"/>
                    <a:pt x="7533" y="1119207"/>
                    <a:pt x="13375" y="1097787"/>
                  </a:cubicBezTo>
                  <a:cubicBezTo>
                    <a:pt x="20621" y="1071218"/>
                    <a:pt x="39500" y="1019409"/>
                    <a:pt x="39500" y="1019409"/>
                  </a:cubicBezTo>
                  <a:cubicBezTo>
                    <a:pt x="43854" y="988929"/>
                    <a:pt x="50108" y="958660"/>
                    <a:pt x="52563" y="927969"/>
                  </a:cubicBezTo>
                  <a:cubicBezTo>
                    <a:pt x="74395" y="655075"/>
                    <a:pt x="39399" y="771520"/>
                    <a:pt x="78689" y="653649"/>
                  </a:cubicBezTo>
                  <a:cubicBezTo>
                    <a:pt x="83043" y="614461"/>
                    <a:pt x="91752" y="575514"/>
                    <a:pt x="91752" y="536084"/>
                  </a:cubicBezTo>
                  <a:cubicBezTo>
                    <a:pt x="91752" y="522314"/>
                    <a:pt x="74335" y="509958"/>
                    <a:pt x="78689" y="496895"/>
                  </a:cubicBezTo>
                  <a:cubicBezTo>
                    <a:pt x="88618" y="467107"/>
                    <a:pt x="113523" y="444644"/>
                    <a:pt x="130940" y="418518"/>
                  </a:cubicBezTo>
                  <a:cubicBezTo>
                    <a:pt x="142854" y="400647"/>
                    <a:pt x="184101" y="337206"/>
                    <a:pt x="196255" y="327078"/>
                  </a:cubicBezTo>
                  <a:cubicBezTo>
                    <a:pt x="206833" y="318263"/>
                    <a:pt x="222380" y="318369"/>
                    <a:pt x="235443" y="314015"/>
                  </a:cubicBezTo>
                  <a:cubicBezTo>
                    <a:pt x="248506" y="300952"/>
                    <a:pt x="268790" y="292353"/>
                    <a:pt x="274632" y="274827"/>
                  </a:cubicBezTo>
                  <a:cubicBezTo>
                    <a:pt x="278986" y="261764"/>
                    <a:pt x="253566" y="246843"/>
                    <a:pt x="261569" y="235638"/>
                  </a:cubicBezTo>
                  <a:cubicBezTo>
                    <a:pt x="279819" y="210087"/>
                    <a:pt x="339946" y="183387"/>
                    <a:pt x="339946" y="183387"/>
                  </a:cubicBezTo>
                  <a:cubicBezTo>
                    <a:pt x="348655" y="170324"/>
                    <a:pt x="356021" y="156259"/>
                    <a:pt x="366072" y="144198"/>
                  </a:cubicBezTo>
                  <a:cubicBezTo>
                    <a:pt x="386710" y="119432"/>
                    <a:pt x="415087" y="93565"/>
                    <a:pt x="444449" y="78884"/>
                  </a:cubicBezTo>
                  <a:cubicBezTo>
                    <a:pt x="456765" y="72726"/>
                    <a:pt x="471321" y="71979"/>
                    <a:pt x="483637" y="65821"/>
                  </a:cubicBezTo>
                  <a:cubicBezTo>
                    <a:pt x="497679" y="58800"/>
                    <a:pt x="507160" y="40717"/>
                    <a:pt x="522826" y="39695"/>
                  </a:cubicBezTo>
                  <a:cubicBezTo>
                    <a:pt x="709714" y="27507"/>
                    <a:pt x="897295" y="30986"/>
                    <a:pt x="1084529" y="26632"/>
                  </a:cubicBezTo>
                  <a:cubicBezTo>
                    <a:pt x="1101946" y="17924"/>
                    <a:pt x="1117365" y="2001"/>
                    <a:pt x="1136780" y="507"/>
                  </a:cubicBezTo>
                  <a:cubicBezTo>
                    <a:pt x="1186590" y="-3325"/>
                    <a:pt x="1283379" y="15023"/>
                    <a:pt x="1332723" y="39695"/>
                  </a:cubicBezTo>
                  <a:cubicBezTo>
                    <a:pt x="1350140" y="48404"/>
                    <a:pt x="1368068" y="56160"/>
                    <a:pt x="1384975" y="65821"/>
                  </a:cubicBezTo>
                  <a:cubicBezTo>
                    <a:pt x="1398606" y="73610"/>
                    <a:pt x="1410121" y="84926"/>
                    <a:pt x="1424163" y="91947"/>
                  </a:cubicBezTo>
                  <a:cubicBezTo>
                    <a:pt x="1436479" y="98105"/>
                    <a:pt x="1450289" y="100655"/>
                    <a:pt x="1463352" y="105009"/>
                  </a:cubicBezTo>
                  <a:cubicBezTo>
                    <a:pt x="1575658" y="179882"/>
                    <a:pt x="1433565" y="90115"/>
                    <a:pt x="1541729" y="144198"/>
                  </a:cubicBezTo>
                  <a:cubicBezTo>
                    <a:pt x="1555771" y="151219"/>
                    <a:pt x="1566875" y="163303"/>
                    <a:pt x="1580917" y="170324"/>
                  </a:cubicBezTo>
                  <a:cubicBezTo>
                    <a:pt x="1601800" y="180765"/>
                    <a:pt x="1652822" y="190868"/>
                    <a:pt x="1672357" y="196449"/>
                  </a:cubicBezTo>
                  <a:cubicBezTo>
                    <a:pt x="1685597" y="200232"/>
                    <a:pt x="1698188" y="206172"/>
                    <a:pt x="1711546" y="209512"/>
                  </a:cubicBezTo>
                  <a:cubicBezTo>
                    <a:pt x="1733086" y="214897"/>
                    <a:pt x="1755320" y="217190"/>
                    <a:pt x="1776860" y="222575"/>
                  </a:cubicBezTo>
                  <a:cubicBezTo>
                    <a:pt x="1790218" y="225915"/>
                    <a:pt x="1802809" y="231855"/>
                    <a:pt x="1816049" y="235638"/>
                  </a:cubicBezTo>
                  <a:cubicBezTo>
                    <a:pt x="1930867" y="268443"/>
                    <a:pt x="1813527" y="230443"/>
                    <a:pt x="1907489" y="261764"/>
                  </a:cubicBezTo>
                  <a:cubicBezTo>
                    <a:pt x="1920552" y="274827"/>
                    <a:pt x="1934655" y="286926"/>
                    <a:pt x="1946677" y="300952"/>
                  </a:cubicBezTo>
                  <a:cubicBezTo>
                    <a:pt x="1987104" y="348117"/>
                    <a:pt x="2018494" y="406344"/>
                    <a:pt x="2051180" y="457707"/>
                  </a:cubicBezTo>
                  <a:cubicBezTo>
                    <a:pt x="2059609" y="470952"/>
                    <a:pt x="2077306" y="496895"/>
                    <a:pt x="2077306" y="496895"/>
                  </a:cubicBezTo>
                  <a:cubicBezTo>
                    <a:pt x="2107307" y="616898"/>
                    <a:pt x="2063949" y="493262"/>
                    <a:pt x="2129557" y="575272"/>
                  </a:cubicBezTo>
                  <a:cubicBezTo>
                    <a:pt x="2138159" y="586024"/>
                    <a:pt x="2136462" y="602145"/>
                    <a:pt x="2142620" y="614461"/>
                  </a:cubicBezTo>
                  <a:cubicBezTo>
                    <a:pt x="2149641" y="628503"/>
                    <a:pt x="2160037" y="640586"/>
                    <a:pt x="2168746" y="653649"/>
                  </a:cubicBezTo>
                  <a:cubicBezTo>
                    <a:pt x="2216389" y="796577"/>
                    <a:pt x="2140405" y="580083"/>
                    <a:pt x="2207935" y="732027"/>
                  </a:cubicBezTo>
                  <a:cubicBezTo>
                    <a:pt x="2219119" y="757192"/>
                    <a:pt x="2221744" y="785773"/>
                    <a:pt x="2234060" y="810404"/>
                  </a:cubicBezTo>
                  <a:lnTo>
                    <a:pt x="2260186" y="862655"/>
                  </a:lnTo>
                  <a:cubicBezTo>
                    <a:pt x="2274083" y="932137"/>
                    <a:pt x="2286312" y="982237"/>
                    <a:pt x="2286312" y="1058598"/>
                  </a:cubicBezTo>
                  <a:cubicBezTo>
                    <a:pt x="2286312" y="1072368"/>
                    <a:pt x="2277603" y="1084724"/>
                    <a:pt x="2273249" y="1097787"/>
                  </a:cubicBezTo>
                  <a:cubicBezTo>
                    <a:pt x="2268895" y="1132621"/>
                    <a:pt x="2263861" y="1167377"/>
                    <a:pt x="2260186" y="1202289"/>
                  </a:cubicBezTo>
                  <a:cubicBezTo>
                    <a:pt x="2255151" y="1250120"/>
                    <a:pt x="2252743" y="1298216"/>
                    <a:pt x="2247123" y="1345981"/>
                  </a:cubicBezTo>
                  <a:cubicBezTo>
                    <a:pt x="2244028" y="1372286"/>
                    <a:pt x="2238414" y="1398232"/>
                    <a:pt x="2234060" y="1424358"/>
                  </a:cubicBezTo>
                  <a:cubicBezTo>
                    <a:pt x="2238414" y="1494027"/>
                    <a:pt x="2239815" y="1563943"/>
                    <a:pt x="2247123" y="1633364"/>
                  </a:cubicBezTo>
                  <a:cubicBezTo>
                    <a:pt x="2248564" y="1647058"/>
                    <a:pt x="2272502" y="1666394"/>
                    <a:pt x="2260186" y="1672552"/>
                  </a:cubicBezTo>
                  <a:cubicBezTo>
                    <a:pt x="2248060" y="1678615"/>
                    <a:pt x="2182166" y="1607595"/>
                    <a:pt x="2181809" y="1607238"/>
                  </a:cubicBezTo>
                  <a:cubicBezTo>
                    <a:pt x="2177455" y="1594175"/>
                    <a:pt x="2175433" y="1580086"/>
                    <a:pt x="2168746" y="1568049"/>
                  </a:cubicBezTo>
                  <a:cubicBezTo>
                    <a:pt x="2153497" y="1540601"/>
                    <a:pt x="2126424" y="1519460"/>
                    <a:pt x="2116495" y="1489672"/>
                  </a:cubicBezTo>
                  <a:cubicBezTo>
                    <a:pt x="2112141" y="1476609"/>
                    <a:pt x="2112034" y="1461236"/>
                    <a:pt x="2103432" y="1450484"/>
                  </a:cubicBezTo>
                  <a:cubicBezTo>
                    <a:pt x="2093624" y="1438225"/>
                    <a:pt x="2077306" y="1433067"/>
                    <a:pt x="2064243" y="1424358"/>
                  </a:cubicBezTo>
                  <a:cubicBezTo>
                    <a:pt x="2005041" y="1246755"/>
                    <a:pt x="2036971" y="1373496"/>
                    <a:pt x="2051180" y="1032472"/>
                  </a:cubicBezTo>
                  <a:cubicBezTo>
                    <a:pt x="2024624" y="899695"/>
                    <a:pt x="2051831" y="1021687"/>
                    <a:pt x="2025055" y="927969"/>
                  </a:cubicBezTo>
                  <a:cubicBezTo>
                    <a:pt x="2015928" y="896023"/>
                    <a:pt x="2001386" y="820622"/>
                    <a:pt x="1985866" y="797341"/>
                  </a:cubicBezTo>
                  <a:cubicBezTo>
                    <a:pt x="1977157" y="784278"/>
                    <a:pt x="1969791" y="770213"/>
                    <a:pt x="1959740" y="758152"/>
                  </a:cubicBezTo>
                  <a:cubicBezTo>
                    <a:pt x="1947914" y="743960"/>
                    <a:pt x="1935923" y="729211"/>
                    <a:pt x="1920552" y="718964"/>
                  </a:cubicBezTo>
                  <a:cubicBezTo>
                    <a:pt x="1909095" y="711326"/>
                    <a:pt x="1894426" y="710255"/>
                    <a:pt x="1881363" y="705901"/>
                  </a:cubicBezTo>
                  <a:cubicBezTo>
                    <a:pt x="1855237" y="710255"/>
                    <a:pt x="1828958" y="713770"/>
                    <a:pt x="1802986" y="718964"/>
                  </a:cubicBezTo>
                  <a:cubicBezTo>
                    <a:pt x="1785382" y="722485"/>
                    <a:pt x="1768688" y="732027"/>
                    <a:pt x="1750735" y="732027"/>
                  </a:cubicBezTo>
                  <a:cubicBezTo>
                    <a:pt x="1734021" y="732027"/>
                    <a:pt x="1628280" y="710149"/>
                    <a:pt x="1607043" y="705901"/>
                  </a:cubicBezTo>
                  <a:cubicBezTo>
                    <a:pt x="1602689" y="692838"/>
                    <a:pt x="1592459" y="680397"/>
                    <a:pt x="1593980" y="666712"/>
                  </a:cubicBezTo>
                  <a:cubicBezTo>
                    <a:pt x="1597021" y="639342"/>
                    <a:pt x="1620106" y="588335"/>
                    <a:pt x="1620106" y="588335"/>
                  </a:cubicBezTo>
                  <a:cubicBezTo>
                    <a:pt x="1615752" y="575272"/>
                    <a:pt x="1616779" y="558883"/>
                    <a:pt x="1607043" y="549147"/>
                  </a:cubicBezTo>
                  <a:cubicBezTo>
                    <a:pt x="1597307" y="539411"/>
                    <a:pt x="1580171" y="542242"/>
                    <a:pt x="1567855" y="536084"/>
                  </a:cubicBezTo>
                  <a:cubicBezTo>
                    <a:pt x="1553813" y="529063"/>
                    <a:pt x="1542128" y="518035"/>
                    <a:pt x="1528666" y="509958"/>
                  </a:cubicBezTo>
                  <a:cubicBezTo>
                    <a:pt x="1520317" y="504949"/>
                    <a:pt x="1515603" y="455530"/>
                    <a:pt x="1502540" y="457707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フリーフォーム 37"/>
          <p:cNvSpPr/>
          <p:nvPr/>
        </p:nvSpPr>
        <p:spPr>
          <a:xfrm>
            <a:off x="-675739" y="-243408"/>
            <a:ext cx="5227588" cy="7245424"/>
          </a:xfrm>
          <a:custGeom>
            <a:avLst/>
            <a:gdLst>
              <a:gd name="connsiteX0" fmla="*/ 1162594 w 3958045"/>
              <a:gd name="connsiteY0" fmla="*/ 2050869 h 6257109"/>
              <a:gd name="connsiteX1" fmla="*/ 3174274 w 3958045"/>
              <a:gd name="connsiteY1" fmla="*/ 2063932 h 6257109"/>
              <a:gd name="connsiteX2" fmla="*/ 3187337 w 3958045"/>
              <a:gd name="connsiteY2" fmla="*/ 182880 h 6257109"/>
              <a:gd name="connsiteX3" fmla="*/ 3788228 w 3958045"/>
              <a:gd name="connsiteY3" fmla="*/ 156755 h 6257109"/>
              <a:gd name="connsiteX4" fmla="*/ 3958045 w 3958045"/>
              <a:gd name="connsiteY4" fmla="*/ 6257109 h 6257109"/>
              <a:gd name="connsiteX5" fmla="*/ 0 w 3958045"/>
              <a:gd name="connsiteY5" fmla="*/ 6217920 h 6257109"/>
              <a:gd name="connsiteX6" fmla="*/ 0 w 3958045"/>
              <a:gd name="connsiteY6" fmla="*/ 26126 h 6257109"/>
              <a:gd name="connsiteX7" fmla="*/ 875211 w 3958045"/>
              <a:gd name="connsiteY7" fmla="*/ 0 h 6257109"/>
              <a:gd name="connsiteX8" fmla="*/ 849085 w 3958045"/>
              <a:gd name="connsiteY8" fmla="*/ 2063932 h 6257109"/>
              <a:gd name="connsiteX9" fmla="*/ 1332411 w 3958045"/>
              <a:gd name="connsiteY9" fmla="*/ 2063932 h 625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8045" h="6257109">
                <a:moveTo>
                  <a:pt x="1162594" y="2050869"/>
                </a:moveTo>
                <a:lnTo>
                  <a:pt x="3174274" y="2063932"/>
                </a:lnTo>
                <a:cubicBezTo>
                  <a:pt x="3178628" y="1436915"/>
                  <a:pt x="3182983" y="809897"/>
                  <a:pt x="3187337" y="182880"/>
                </a:cubicBezTo>
                <a:lnTo>
                  <a:pt x="3788228" y="156755"/>
                </a:lnTo>
                <a:lnTo>
                  <a:pt x="3958045" y="6257109"/>
                </a:lnTo>
                <a:lnTo>
                  <a:pt x="0" y="6217920"/>
                </a:lnTo>
                <a:lnTo>
                  <a:pt x="0" y="26126"/>
                </a:lnTo>
                <a:lnTo>
                  <a:pt x="875211" y="0"/>
                </a:lnTo>
                <a:lnTo>
                  <a:pt x="849085" y="2063932"/>
                </a:lnTo>
                <a:lnTo>
                  <a:pt x="1332411" y="2063932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/>
          <p:cNvGrpSpPr/>
          <p:nvPr/>
        </p:nvGrpSpPr>
        <p:grpSpPr>
          <a:xfrm>
            <a:off x="927829" y="33914"/>
            <a:ext cx="1594270" cy="1776009"/>
            <a:chOff x="4686879" y="530581"/>
            <a:chExt cx="2176935" cy="2944378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4686879" y="530581"/>
              <a:ext cx="2176935" cy="2944378"/>
              <a:chOff x="2248433" y="313002"/>
              <a:chExt cx="2363123" cy="2755630"/>
            </a:xfrm>
          </p:grpSpPr>
          <p:sp>
            <p:nvSpPr>
              <p:cNvPr id="41" name="フリーフォーム 40"/>
              <p:cNvSpPr/>
              <p:nvPr/>
            </p:nvSpPr>
            <p:spPr>
              <a:xfrm rot="19389896">
                <a:off x="2248433" y="548676"/>
                <a:ext cx="2363123" cy="2519956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" name="フリーフォーム 48"/>
            <p:cNvSpPr/>
            <p:nvPr/>
          </p:nvSpPr>
          <p:spPr>
            <a:xfrm>
              <a:off x="5003074" y="1698171"/>
              <a:ext cx="496389" cy="302897"/>
            </a:xfrm>
            <a:custGeom>
              <a:avLst/>
              <a:gdLst>
                <a:gd name="connsiteX0" fmla="*/ 0 w 496389"/>
                <a:gd name="connsiteY0" fmla="*/ 117566 h 302897"/>
                <a:gd name="connsiteX1" fmla="*/ 182880 w 496389"/>
                <a:gd name="connsiteY1" fmla="*/ 300446 h 302897"/>
                <a:gd name="connsiteX2" fmla="*/ 496389 w 496389"/>
                <a:gd name="connsiteY2" fmla="*/ 0 h 30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389" h="302897">
                  <a:moveTo>
                    <a:pt x="0" y="117566"/>
                  </a:moveTo>
                  <a:cubicBezTo>
                    <a:pt x="50074" y="218803"/>
                    <a:pt x="100149" y="320040"/>
                    <a:pt x="182880" y="300446"/>
                  </a:cubicBezTo>
                  <a:cubicBezTo>
                    <a:pt x="265611" y="280852"/>
                    <a:pt x="381000" y="140426"/>
                    <a:pt x="49638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5969726" y="1658983"/>
              <a:ext cx="522514" cy="354702"/>
            </a:xfrm>
            <a:custGeom>
              <a:avLst/>
              <a:gdLst>
                <a:gd name="connsiteX0" fmla="*/ 0 w 522514"/>
                <a:gd name="connsiteY0" fmla="*/ 0 h 354702"/>
                <a:gd name="connsiteX1" fmla="*/ 326571 w 522514"/>
                <a:gd name="connsiteY1" fmla="*/ 352697 h 354702"/>
                <a:gd name="connsiteX2" fmla="*/ 522514 w 522514"/>
                <a:gd name="connsiteY2" fmla="*/ 117566 h 35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354702">
                  <a:moveTo>
                    <a:pt x="0" y="0"/>
                  </a:moveTo>
                  <a:cubicBezTo>
                    <a:pt x="119742" y="166551"/>
                    <a:pt x="239485" y="333103"/>
                    <a:pt x="326571" y="352697"/>
                  </a:cubicBezTo>
                  <a:cubicBezTo>
                    <a:pt x="413657" y="372291"/>
                    <a:pt x="468085" y="244928"/>
                    <a:pt x="522514" y="1175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264980" y="2924944"/>
            <a:ext cx="8416085" cy="144655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かんしゃ</a:t>
            </a:r>
            <a:r>
              <a:rPr lang="ja-JP" alt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の</a:t>
            </a:r>
            <a:r>
              <a:rPr lang="ja-JP" altLang="en-US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いのり</a:t>
            </a:r>
            <a:endParaRPr lang="ja-JP" alt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1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9371"/>
            <a:ext cx="2848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5633"/>
            <a:ext cx="2848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76" y="4193704"/>
            <a:ext cx="2848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ikiya tsurumi\AppData\Local\Microsoft\Windows\Temporary Internet Files\Content.IE5\76PK7DAN\MC900441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" y="3000269"/>
            <a:ext cx="2848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iya tsurumi\AppData\Local\Microsoft\Windows\Temporary Internet Files\Content.IE5\EWH51721\MC900349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33" y="-59681"/>
            <a:ext cx="2387613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mikiya tsurumi\AppData\Local\Microsoft\Windows\Temporary Internet Files\Content.IE5\EWH51721\MC900349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47" y="1113493"/>
            <a:ext cx="2387613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mikiya tsurumi\AppData\Local\Microsoft\Windows\Temporary Internet Files\Content.IE5\EWH51721\MC900349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3" y="3017663"/>
            <a:ext cx="2387613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mikiya tsurumi\AppData\Local\Microsoft\Windows\Temporary Internet Files\Content.IE5\EWH51721\MC9003491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87" y="3883079"/>
            <a:ext cx="2387613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/>
          <p:cNvGrpSpPr/>
          <p:nvPr/>
        </p:nvGrpSpPr>
        <p:grpSpPr>
          <a:xfrm>
            <a:off x="5000992" y="16646"/>
            <a:ext cx="3860435" cy="5647919"/>
            <a:chOff x="3434636" y="200038"/>
            <a:chExt cx="3860435" cy="5647919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3434636" y="1918841"/>
              <a:ext cx="3860435" cy="3929116"/>
              <a:chOff x="3463494" y="620688"/>
              <a:chExt cx="3860435" cy="3929116"/>
            </a:xfrm>
          </p:grpSpPr>
          <p:sp>
            <p:nvSpPr>
              <p:cNvPr id="52" name="フリーフォーム 51"/>
              <p:cNvSpPr/>
              <p:nvPr/>
            </p:nvSpPr>
            <p:spPr>
              <a:xfrm>
                <a:off x="3986516" y="620688"/>
                <a:ext cx="3039995" cy="3929116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3563888" y="1023313"/>
                <a:ext cx="3760041" cy="1791057"/>
              </a:xfrm>
              <a:custGeom>
                <a:avLst/>
                <a:gdLst>
                  <a:gd name="connsiteX0" fmla="*/ 1050047 w 3760041"/>
                  <a:gd name="connsiteY0" fmla="*/ 81221 h 1791057"/>
                  <a:gd name="connsiteX1" fmla="*/ 736538 w 3760041"/>
                  <a:gd name="connsiteY1" fmla="*/ 629861 h 1791057"/>
                  <a:gd name="connsiteX2" fmla="*/ 187898 w 3760041"/>
                  <a:gd name="connsiteY2" fmla="*/ 891118 h 1791057"/>
                  <a:gd name="connsiteX3" fmla="*/ 5018 w 3760041"/>
                  <a:gd name="connsiteY3" fmla="*/ 1309129 h 1791057"/>
                  <a:gd name="connsiteX4" fmla="*/ 135647 w 3760041"/>
                  <a:gd name="connsiteY4" fmla="*/ 1714078 h 1791057"/>
                  <a:gd name="connsiteX5" fmla="*/ 932481 w 3760041"/>
                  <a:gd name="connsiteY5" fmla="*/ 1766329 h 1791057"/>
                  <a:gd name="connsiteX6" fmla="*/ 1664001 w 3760041"/>
                  <a:gd name="connsiteY6" fmla="*/ 1426695 h 1791057"/>
                  <a:gd name="connsiteX7" fmla="*/ 1703190 w 3760041"/>
                  <a:gd name="connsiteY7" fmla="*/ 1178501 h 1791057"/>
                  <a:gd name="connsiteX8" fmla="*/ 1481121 w 3760041"/>
                  <a:gd name="connsiteY8" fmla="*/ 1100124 h 1791057"/>
                  <a:gd name="connsiteX9" fmla="*/ 984733 w 3760041"/>
                  <a:gd name="connsiteY9" fmla="*/ 1335255 h 1791057"/>
                  <a:gd name="connsiteX10" fmla="*/ 671224 w 3760041"/>
                  <a:gd name="connsiteY10" fmla="*/ 1296066 h 1791057"/>
                  <a:gd name="connsiteX11" fmla="*/ 814915 w 3760041"/>
                  <a:gd name="connsiteY11" fmla="*/ 995621 h 1791057"/>
                  <a:gd name="connsiteX12" fmla="*/ 1402744 w 3760041"/>
                  <a:gd name="connsiteY12" fmla="*/ 629861 h 1791057"/>
                  <a:gd name="connsiteX13" fmla="*/ 1454995 w 3760041"/>
                  <a:gd name="connsiteY13" fmla="*/ 499232 h 1791057"/>
                  <a:gd name="connsiteX14" fmla="*/ 1820755 w 3760041"/>
                  <a:gd name="connsiteY14" fmla="*/ 551484 h 1791057"/>
                  <a:gd name="connsiteX15" fmla="*/ 2304081 w 3760041"/>
                  <a:gd name="connsiteY15" fmla="*/ 708238 h 1791057"/>
                  <a:gd name="connsiteX16" fmla="*/ 2904973 w 3760041"/>
                  <a:gd name="connsiteY16" fmla="*/ 551484 h 1791057"/>
                  <a:gd name="connsiteX17" fmla="*/ 3336047 w 3760041"/>
                  <a:gd name="connsiteY17" fmla="*/ 1047872 h 1791057"/>
                  <a:gd name="connsiteX18" fmla="*/ 2552275 w 3760041"/>
                  <a:gd name="connsiteY18" fmla="*/ 1256878 h 1791057"/>
                  <a:gd name="connsiteX19" fmla="*/ 2029761 w 3760041"/>
                  <a:gd name="connsiteY19" fmla="*/ 1087061 h 1791057"/>
                  <a:gd name="connsiteX20" fmla="*/ 1716253 w 3760041"/>
                  <a:gd name="connsiteY20" fmla="*/ 1152375 h 1791057"/>
                  <a:gd name="connsiteX21" fmla="*/ 1742378 w 3760041"/>
                  <a:gd name="connsiteY21" fmla="*/ 1400569 h 1791057"/>
                  <a:gd name="connsiteX22" fmla="*/ 2434710 w 3760041"/>
                  <a:gd name="connsiteY22" fmla="*/ 1661826 h 1791057"/>
                  <a:gd name="connsiteX23" fmla="*/ 3492801 w 3760041"/>
                  <a:gd name="connsiteY23" fmla="*/ 1478946 h 1791057"/>
                  <a:gd name="connsiteX24" fmla="*/ 3754058 w 3760041"/>
                  <a:gd name="connsiteY24" fmla="*/ 851929 h 1791057"/>
                  <a:gd name="connsiteX25" fmla="*/ 3322984 w 3760041"/>
                  <a:gd name="connsiteY25" fmla="*/ 407792 h 1791057"/>
                  <a:gd name="connsiteX26" fmla="*/ 2578401 w 3760041"/>
                  <a:gd name="connsiteY26" fmla="*/ 211849 h 1791057"/>
                  <a:gd name="connsiteX27" fmla="*/ 1833818 w 3760041"/>
                  <a:gd name="connsiteY27" fmla="*/ 15906 h 1791057"/>
                  <a:gd name="connsiteX28" fmla="*/ 1050047 w 3760041"/>
                  <a:gd name="connsiteY28" fmla="*/ 81221 h 17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60041" h="1791057">
                    <a:moveTo>
                      <a:pt x="1050047" y="81221"/>
                    </a:moveTo>
                    <a:cubicBezTo>
                      <a:pt x="867167" y="183547"/>
                      <a:pt x="880229" y="494878"/>
                      <a:pt x="736538" y="629861"/>
                    </a:cubicBezTo>
                    <a:cubicBezTo>
                      <a:pt x="592846" y="764844"/>
                      <a:pt x="309818" y="777907"/>
                      <a:pt x="187898" y="891118"/>
                    </a:cubicBezTo>
                    <a:cubicBezTo>
                      <a:pt x="65978" y="1004329"/>
                      <a:pt x="13726" y="1171969"/>
                      <a:pt x="5018" y="1309129"/>
                    </a:cubicBezTo>
                    <a:cubicBezTo>
                      <a:pt x="-3690" y="1446289"/>
                      <a:pt x="-18930" y="1637878"/>
                      <a:pt x="135647" y="1714078"/>
                    </a:cubicBezTo>
                    <a:cubicBezTo>
                      <a:pt x="290224" y="1790278"/>
                      <a:pt x="677755" y="1814226"/>
                      <a:pt x="932481" y="1766329"/>
                    </a:cubicBezTo>
                    <a:cubicBezTo>
                      <a:pt x="1187207" y="1718432"/>
                      <a:pt x="1535550" y="1524666"/>
                      <a:pt x="1664001" y="1426695"/>
                    </a:cubicBezTo>
                    <a:cubicBezTo>
                      <a:pt x="1792452" y="1328724"/>
                      <a:pt x="1733670" y="1232930"/>
                      <a:pt x="1703190" y="1178501"/>
                    </a:cubicBezTo>
                    <a:cubicBezTo>
                      <a:pt x="1672710" y="1124072"/>
                      <a:pt x="1600864" y="1073998"/>
                      <a:pt x="1481121" y="1100124"/>
                    </a:cubicBezTo>
                    <a:cubicBezTo>
                      <a:pt x="1361378" y="1126250"/>
                      <a:pt x="1119716" y="1302598"/>
                      <a:pt x="984733" y="1335255"/>
                    </a:cubicBezTo>
                    <a:cubicBezTo>
                      <a:pt x="849750" y="1367912"/>
                      <a:pt x="699527" y="1352672"/>
                      <a:pt x="671224" y="1296066"/>
                    </a:cubicBezTo>
                    <a:cubicBezTo>
                      <a:pt x="642921" y="1239460"/>
                      <a:pt x="692995" y="1106655"/>
                      <a:pt x="814915" y="995621"/>
                    </a:cubicBezTo>
                    <a:cubicBezTo>
                      <a:pt x="936835" y="884587"/>
                      <a:pt x="1296064" y="712592"/>
                      <a:pt x="1402744" y="629861"/>
                    </a:cubicBezTo>
                    <a:cubicBezTo>
                      <a:pt x="1509424" y="547130"/>
                      <a:pt x="1385327" y="512295"/>
                      <a:pt x="1454995" y="499232"/>
                    </a:cubicBezTo>
                    <a:cubicBezTo>
                      <a:pt x="1524664" y="486169"/>
                      <a:pt x="1679241" y="516650"/>
                      <a:pt x="1820755" y="551484"/>
                    </a:cubicBezTo>
                    <a:cubicBezTo>
                      <a:pt x="1962269" y="586318"/>
                      <a:pt x="2123378" y="708238"/>
                      <a:pt x="2304081" y="708238"/>
                    </a:cubicBezTo>
                    <a:cubicBezTo>
                      <a:pt x="2484784" y="708238"/>
                      <a:pt x="2732979" y="494878"/>
                      <a:pt x="2904973" y="551484"/>
                    </a:cubicBezTo>
                    <a:cubicBezTo>
                      <a:pt x="3076967" y="608090"/>
                      <a:pt x="3394830" y="930306"/>
                      <a:pt x="3336047" y="1047872"/>
                    </a:cubicBezTo>
                    <a:cubicBezTo>
                      <a:pt x="3277264" y="1165438"/>
                      <a:pt x="2769989" y="1250347"/>
                      <a:pt x="2552275" y="1256878"/>
                    </a:cubicBezTo>
                    <a:cubicBezTo>
                      <a:pt x="2334561" y="1263409"/>
                      <a:pt x="2169098" y="1104478"/>
                      <a:pt x="2029761" y="1087061"/>
                    </a:cubicBezTo>
                    <a:cubicBezTo>
                      <a:pt x="1890424" y="1069644"/>
                      <a:pt x="1764150" y="1100124"/>
                      <a:pt x="1716253" y="1152375"/>
                    </a:cubicBezTo>
                    <a:cubicBezTo>
                      <a:pt x="1668356" y="1204626"/>
                      <a:pt x="1622635" y="1315661"/>
                      <a:pt x="1742378" y="1400569"/>
                    </a:cubicBezTo>
                    <a:cubicBezTo>
                      <a:pt x="1862121" y="1485477"/>
                      <a:pt x="2142973" y="1648763"/>
                      <a:pt x="2434710" y="1661826"/>
                    </a:cubicBezTo>
                    <a:cubicBezTo>
                      <a:pt x="2726447" y="1674889"/>
                      <a:pt x="3272910" y="1613929"/>
                      <a:pt x="3492801" y="1478946"/>
                    </a:cubicBezTo>
                    <a:cubicBezTo>
                      <a:pt x="3712692" y="1343963"/>
                      <a:pt x="3782361" y="1030455"/>
                      <a:pt x="3754058" y="851929"/>
                    </a:cubicBezTo>
                    <a:cubicBezTo>
                      <a:pt x="3725755" y="673403"/>
                      <a:pt x="3518927" y="514472"/>
                      <a:pt x="3322984" y="407792"/>
                    </a:cubicBezTo>
                    <a:cubicBezTo>
                      <a:pt x="3127041" y="301112"/>
                      <a:pt x="2578401" y="211849"/>
                      <a:pt x="2578401" y="211849"/>
                    </a:cubicBezTo>
                    <a:cubicBezTo>
                      <a:pt x="2330207" y="146535"/>
                      <a:pt x="2082012" y="37677"/>
                      <a:pt x="1833818" y="15906"/>
                    </a:cubicBezTo>
                    <a:cubicBezTo>
                      <a:pt x="1585624" y="-5865"/>
                      <a:pt x="1232927" y="-21105"/>
                      <a:pt x="1050047" y="81221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3463494" y="772507"/>
                <a:ext cx="3845859" cy="1573305"/>
              </a:xfrm>
              <a:custGeom>
                <a:avLst/>
                <a:gdLst>
                  <a:gd name="connsiteX0" fmla="*/ 147917 w 3845859"/>
                  <a:gd name="connsiteY0" fmla="*/ 981635 h 1573305"/>
                  <a:gd name="connsiteX1" fmla="*/ 147917 w 3845859"/>
                  <a:gd name="connsiteY1" fmla="*/ 981635 h 1573305"/>
                  <a:gd name="connsiteX2" fmla="*/ 255494 w 3845859"/>
                  <a:gd name="connsiteY2" fmla="*/ 1075764 h 1573305"/>
                  <a:gd name="connsiteX3" fmla="*/ 282388 w 3845859"/>
                  <a:gd name="connsiteY3" fmla="*/ 1116105 h 1573305"/>
                  <a:gd name="connsiteX4" fmla="*/ 349623 w 3845859"/>
                  <a:gd name="connsiteY4" fmla="*/ 1183341 h 1573305"/>
                  <a:gd name="connsiteX5" fmla="*/ 443753 w 3845859"/>
                  <a:gd name="connsiteY5" fmla="*/ 1290917 h 1573305"/>
                  <a:gd name="connsiteX6" fmla="*/ 484094 w 3845859"/>
                  <a:gd name="connsiteY6" fmla="*/ 1331258 h 1573305"/>
                  <a:gd name="connsiteX7" fmla="*/ 551329 w 3845859"/>
                  <a:gd name="connsiteY7" fmla="*/ 1398494 h 1573305"/>
                  <a:gd name="connsiteX8" fmla="*/ 578223 w 3845859"/>
                  <a:gd name="connsiteY8" fmla="*/ 1438835 h 1573305"/>
                  <a:gd name="connsiteX9" fmla="*/ 672353 w 3845859"/>
                  <a:gd name="connsiteY9" fmla="*/ 1452282 h 1573305"/>
                  <a:gd name="connsiteX10" fmla="*/ 995082 w 3845859"/>
                  <a:gd name="connsiteY10" fmla="*/ 1250576 h 1573305"/>
                  <a:gd name="connsiteX11" fmla="*/ 1896035 w 3845859"/>
                  <a:gd name="connsiteY11" fmla="*/ 954741 h 1573305"/>
                  <a:gd name="connsiteX12" fmla="*/ 3012141 w 3845859"/>
                  <a:gd name="connsiteY12" fmla="*/ 1196788 h 1573305"/>
                  <a:gd name="connsiteX13" fmla="*/ 3845859 w 3845859"/>
                  <a:gd name="connsiteY13" fmla="*/ 1573305 h 1573305"/>
                  <a:gd name="connsiteX14" fmla="*/ 3845859 w 3845859"/>
                  <a:gd name="connsiteY14" fmla="*/ 779929 h 1573305"/>
                  <a:gd name="connsiteX15" fmla="*/ 3738282 w 3845859"/>
                  <a:gd name="connsiteY15" fmla="*/ 685800 h 1573305"/>
                  <a:gd name="connsiteX16" fmla="*/ 3186953 w 3845859"/>
                  <a:gd name="connsiteY16" fmla="*/ 0 h 1573305"/>
                  <a:gd name="connsiteX17" fmla="*/ 2487706 w 3845859"/>
                  <a:gd name="connsiteY17" fmla="*/ 107576 h 1573305"/>
                  <a:gd name="connsiteX18" fmla="*/ 1896035 w 3845859"/>
                  <a:gd name="connsiteY18" fmla="*/ 107576 h 1573305"/>
                  <a:gd name="connsiteX19" fmla="*/ 1613647 w 3845859"/>
                  <a:gd name="connsiteY19" fmla="*/ 605117 h 1573305"/>
                  <a:gd name="connsiteX20" fmla="*/ 981635 w 3845859"/>
                  <a:gd name="connsiteY20" fmla="*/ 161364 h 1573305"/>
                  <a:gd name="connsiteX21" fmla="*/ 457200 w 3845859"/>
                  <a:gd name="connsiteY21" fmla="*/ 188258 h 1573305"/>
                  <a:gd name="connsiteX22" fmla="*/ 0 w 3845859"/>
                  <a:gd name="connsiteY22" fmla="*/ 739588 h 1573305"/>
                  <a:gd name="connsiteX23" fmla="*/ 242047 w 3845859"/>
                  <a:gd name="connsiteY23" fmla="*/ 1143000 h 157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45859" h="1573305">
                    <a:moveTo>
                      <a:pt x="147917" y="981635"/>
                    </a:moveTo>
                    <a:lnTo>
                      <a:pt x="147917" y="981635"/>
                    </a:lnTo>
                    <a:cubicBezTo>
                      <a:pt x="183776" y="1013011"/>
                      <a:pt x="221802" y="1042072"/>
                      <a:pt x="255494" y="1075764"/>
                    </a:cubicBezTo>
                    <a:cubicBezTo>
                      <a:pt x="266922" y="1087192"/>
                      <a:pt x="271746" y="1103942"/>
                      <a:pt x="282388" y="1116105"/>
                    </a:cubicBezTo>
                    <a:cubicBezTo>
                      <a:pt x="303259" y="1139958"/>
                      <a:pt x="332042" y="1156969"/>
                      <a:pt x="349623" y="1183341"/>
                    </a:cubicBezTo>
                    <a:cubicBezTo>
                      <a:pt x="394099" y="1250055"/>
                      <a:pt x="365088" y="1212253"/>
                      <a:pt x="443753" y="1290917"/>
                    </a:cubicBezTo>
                    <a:cubicBezTo>
                      <a:pt x="457200" y="1304364"/>
                      <a:pt x="473545" y="1315435"/>
                      <a:pt x="484094" y="1331258"/>
                    </a:cubicBezTo>
                    <a:cubicBezTo>
                      <a:pt x="519953" y="1385047"/>
                      <a:pt x="497541" y="1362635"/>
                      <a:pt x="551329" y="1398494"/>
                    </a:cubicBezTo>
                    <a:cubicBezTo>
                      <a:pt x="560294" y="1411941"/>
                      <a:pt x="563455" y="1432271"/>
                      <a:pt x="578223" y="1438835"/>
                    </a:cubicBezTo>
                    <a:cubicBezTo>
                      <a:pt x="607186" y="1451708"/>
                      <a:pt x="672353" y="1452282"/>
                      <a:pt x="672353" y="1452282"/>
                    </a:cubicBezTo>
                    <a:lnTo>
                      <a:pt x="995082" y="1250576"/>
                    </a:lnTo>
                    <a:lnTo>
                      <a:pt x="1896035" y="954741"/>
                    </a:lnTo>
                    <a:lnTo>
                      <a:pt x="3012141" y="1196788"/>
                    </a:lnTo>
                    <a:lnTo>
                      <a:pt x="3845859" y="1573305"/>
                    </a:lnTo>
                    <a:lnTo>
                      <a:pt x="3845859" y="779929"/>
                    </a:lnTo>
                    <a:cubicBezTo>
                      <a:pt x="3746916" y="695122"/>
                      <a:pt x="3780950" y="728468"/>
                      <a:pt x="3738282" y="685800"/>
                    </a:cubicBezTo>
                    <a:lnTo>
                      <a:pt x="3186953" y="0"/>
                    </a:lnTo>
                    <a:lnTo>
                      <a:pt x="2487706" y="107576"/>
                    </a:lnTo>
                    <a:lnTo>
                      <a:pt x="1896035" y="107576"/>
                    </a:lnTo>
                    <a:lnTo>
                      <a:pt x="1613647" y="605117"/>
                    </a:lnTo>
                    <a:lnTo>
                      <a:pt x="981635" y="161364"/>
                    </a:lnTo>
                    <a:lnTo>
                      <a:pt x="457200" y="188258"/>
                    </a:lnTo>
                    <a:lnTo>
                      <a:pt x="0" y="739588"/>
                    </a:lnTo>
                    <a:lnTo>
                      <a:pt x="242047" y="1143000"/>
                    </a:lnTo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3957658" y="200038"/>
              <a:ext cx="1921745" cy="2179857"/>
              <a:chOff x="4686879" y="530581"/>
              <a:chExt cx="2176935" cy="2944378"/>
            </a:xfrm>
          </p:grpSpPr>
          <p:grpSp>
            <p:nvGrpSpPr>
              <p:cNvPr id="43" name="グループ化 42"/>
              <p:cNvGrpSpPr/>
              <p:nvPr/>
            </p:nvGrpSpPr>
            <p:grpSpPr>
              <a:xfrm>
                <a:off x="4686879" y="530581"/>
                <a:ext cx="2176935" cy="2944378"/>
                <a:chOff x="2248433" y="313002"/>
                <a:chExt cx="2363123" cy="2755630"/>
              </a:xfrm>
            </p:grpSpPr>
            <p:sp>
              <p:nvSpPr>
                <p:cNvPr id="46" name="フリーフォーム 45"/>
                <p:cNvSpPr/>
                <p:nvPr/>
              </p:nvSpPr>
              <p:spPr>
                <a:xfrm rot="19389896">
                  <a:off x="2248433" y="548676"/>
                  <a:ext cx="2363123" cy="2519956"/>
                </a:xfrm>
                <a:custGeom>
                  <a:avLst/>
                  <a:gdLst>
                    <a:gd name="connsiteX0" fmla="*/ 311887 w 2363123"/>
                    <a:gd name="connsiteY0" fmla="*/ 683842 h 2519955"/>
                    <a:gd name="connsiteX1" fmla="*/ 37567 w 2363123"/>
                    <a:gd name="connsiteY1" fmla="*/ 1258608 h 2519955"/>
                    <a:gd name="connsiteX2" fmla="*/ 76756 w 2363123"/>
                    <a:gd name="connsiteY2" fmla="*/ 1885625 h 2519955"/>
                    <a:gd name="connsiteX3" fmla="*/ 716836 w 2363123"/>
                    <a:gd name="connsiteY3" fmla="*/ 2512642 h 2519955"/>
                    <a:gd name="connsiteX4" fmla="*/ 1892493 w 2363123"/>
                    <a:gd name="connsiteY4" fmla="*/ 2146882 h 2519955"/>
                    <a:gd name="connsiteX5" fmla="*/ 2362756 w 2363123"/>
                    <a:gd name="connsiteY5" fmla="*/ 984288 h 2519955"/>
                    <a:gd name="connsiteX6" fmla="*/ 1957807 w 2363123"/>
                    <a:gd name="connsiteY6" fmla="*/ 200517 h 2519955"/>
                    <a:gd name="connsiteX7" fmla="*/ 1265476 w 2363123"/>
                    <a:gd name="connsiteY7" fmla="*/ 4574 h 2519955"/>
                    <a:gd name="connsiteX8" fmla="*/ 586207 w 2363123"/>
                    <a:gd name="connsiteY8" fmla="*/ 331145 h 2519955"/>
                    <a:gd name="connsiteX9" fmla="*/ 311887 w 2363123"/>
                    <a:gd name="connsiteY9" fmla="*/ 683842 h 2519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3123" h="2519955">
                      <a:moveTo>
                        <a:pt x="311887" y="683842"/>
                      </a:moveTo>
                      <a:cubicBezTo>
                        <a:pt x="220447" y="838419"/>
                        <a:pt x="76755" y="1058311"/>
                        <a:pt x="37567" y="1258608"/>
                      </a:cubicBezTo>
                      <a:cubicBezTo>
                        <a:pt x="-1622" y="1458905"/>
                        <a:pt x="-36455" y="1676619"/>
                        <a:pt x="76756" y="1885625"/>
                      </a:cubicBezTo>
                      <a:cubicBezTo>
                        <a:pt x="189967" y="2094631"/>
                        <a:pt x="414213" y="2469099"/>
                        <a:pt x="716836" y="2512642"/>
                      </a:cubicBezTo>
                      <a:cubicBezTo>
                        <a:pt x="1019459" y="2556185"/>
                        <a:pt x="1618173" y="2401608"/>
                        <a:pt x="1892493" y="2146882"/>
                      </a:cubicBezTo>
                      <a:cubicBezTo>
                        <a:pt x="2166813" y="1892156"/>
                        <a:pt x="2351870" y="1308682"/>
                        <a:pt x="2362756" y="984288"/>
                      </a:cubicBezTo>
                      <a:cubicBezTo>
                        <a:pt x="2373642" y="659894"/>
                        <a:pt x="2140687" y="363803"/>
                        <a:pt x="1957807" y="200517"/>
                      </a:cubicBezTo>
                      <a:cubicBezTo>
                        <a:pt x="1774927" y="37231"/>
                        <a:pt x="1494076" y="-17197"/>
                        <a:pt x="1265476" y="4574"/>
                      </a:cubicBezTo>
                      <a:cubicBezTo>
                        <a:pt x="1036876" y="26345"/>
                        <a:pt x="742961" y="211402"/>
                        <a:pt x="586207" y="331145"/>
                      </a:cubicBezTo>
                      <a:cubicBezTo>
                        <a:pt x="429453" y="450888"/>
                        <a:pt x="403327" y="529265"/>
                        <a:pt x="311887" y="683842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/>
                <p:cNvSpPr/>
                <p:nvPr/>
              </p:nvSpPr>
              <p:spPr>
                <a:xfrm>
                  <a:off x="2664823" y="1096361"/>
                  <a:ext cx="574766" cy="92359"/>
                </a:xfrm>
                <a:custGeom>
                  <a:avLst/>
                  <a:gdLst>
                    <a:gd name="connsiteX0" fmla="*/ 0 w 574766"/>
                    <a:gd name="connsiteY0" fmla="*/ 92359 h 92359"/>
                    <a:gd name="connsiteX1" fmla="*/ 391886 w 574766"/>
                    <a:gd name="connsiteY1" fmla="*/ 919 h 92359"/>
                    <a:gd name="connsiteX2" fmla="*/ 574766 w 574766"/>
                    <a:gd name="connsiteY2" fmla="*/ 53170 h 9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4766" h="92359">
                      <a:moveTo>
                        <a:pt x="0" y="92359"/>
                      </a:moveTo>
                      <a:cubicBezTo>
                        <a:pt x="148046" y="49904"/>
                        <a:pt x="296092" y="7450"/>
                        <a:pt x="391886" y="919"/>
                      </a:cubicBezTo>
                      <a:cubicBezTo>
                        <a:pt x="487680" y="-5612"/>
                        <a:pt x="531223" y="23779"/>
                        <a:pt x="574766" y="53170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/>
                <p:cNvSpPr/>
                <p:nvPr/>
              </p:nvSpPr>
              <p:spPr>
                <a:xfrm>
                  <a:off x="3696789" y="1081268"/>
                  <a:ext cx="548640" cy="133578"/>
                </a:xfrm>
                <a:custGeom>
                  <a:avLst/>
                  <a:gdLst>
                    <a:gd name="connsiteX0" fmla="*/ 0 w 548640"/>
                    <a:gd name="connsiteY0" fmla="*/ 55201 h 133578"/>
                    <a:gd name="connsiteX1" fmla="*/ 195942 w 548640"/>
                    <a:gd name="connsiteY1" fmla="*/ 2949 h 133578"/>
                    <a:gd name="connsiteX2" fmla="*/ 548640 w 548640"/>
                    <a:gd name="connsiteY2" fmla="*/ 13357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0" h="133578">
                      <a:moveTo>
                        <a:pt x="0" y="55201"/>
                      </a:moveTo>
                      <a:cubicBezTo>
                        <a:pt x="52251" y="22543"/>
                        <a:pt x="104502" y="-10114"/>
                        <a:pt x="195942" y="2949"/>
                      </a:cubicBezTo>
                      <a:cubicBezTo>
                        <a:pt x="287382" y="16012"/>
                        <a:pt x="418011" y="74795"/>
                        <a:pt x="548640" y="133578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/>
                <p:cNvSpPr/>
                <p:nvPr/>
              </p:nvSpPr>
              <p:spPr>
                <a:xfrm>
                  <a:off x="3332401" y="1345474"/>
                  <a:ext cx="273898" cy="1040664"/>
                </a:xfrm>
                <a:custGeom>
                  <a:avLst/>
                  <a:gdLst>
                    <a:gd name="connsiteX0" fmla="*/ 50879 w 273898"/>
                    <a:gd name="connsiteY0" fmla="*/ 0 h 1040664"/>
                    <a:gd name="connsiteX1" fmla="*/ 11690 w 273898"/>
                    <a:gd name="connsiteY1" fmla="*/ 888275 h 1040664"/>
                    <a:gd name="connsiteX2" fmla="*/ 233759 w 273898"/>
                    <a:gd name="connsiteY2" fmla="*/ 992777 h 1040664"/>
                    <a:gd name="connsiteX3" fmla="*/ 272948 w 273898"/>
                    <a:gd name="connsiteY3" fmla="*/ 378823 h 1040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3898" h="1040664">
                      <a:moveTo>
                        <a:pt x="50879" y="0"/>
                      </a:moveTo>
                      <a:cubicBezTo>
                        <a:pt x="16044" y="361406"/>
                        <a:pt x="-18790" y="722812"/>
                        <a:pt x="11690" y="888275"/>
                      </a:cubicBezTo>
                      <a:cubicBezTo>
                        <a:pt x="42170" y="1053738"/>
                        <a:pt x="190216" y="1077686"/>
                        <a:pt x="233759" y="992777"/>
                      </a:cubicBezTo>
                      <a:cubicBezTo>
                        <a:pt x="277302" y="907868"/>
                        <a:pt x="275125" y="643345"/>
                        <a:pt x="272948" y="378823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/>
                <p:cNvSpPr/>
                <p:nvPr/>
              </p:nvSpPr>
              <p:spPr>
                <a:xfrm rot="21005124">
                  <a:off x="2909914" y="2311554"/>
                  <a:ext cx="1262446" cy="266945"/>
                </a:xfrm>
                <a:custGeom>
                  <a:avLst/>
                  <a:gdLst>
                    <a:gd name="connsiteX0" fmla="*/ 0 w 1306286"/>
                    <a:gd name="connsiteY0" fmla="*/ 0 h 378847"/>
                    <a:gd name="connsiteX1" fmla="*/ 352697 w 1306286"/>
                    <a:gd name="connsiteY1" fmla="*/ 274320 h 378847"/>
                    <a:gd name="connsiteX2" fmla="*/ 587829 w 1306286"/>
                    <a:gd name="connsiteY2" fmla="*/ 365760 h 378847"/>
                    <a:gd name="connsiteX3" fmla="*/ 1306286 w 1306286"/>
                    <a:gd name="connsiteY3" fmla="*/ 13063 h 37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6286" h="378847">
                      <a:moveTo>
                        <a:pt x="0" y="0"/>
                      </a:moveTo>
                      <a:cubicBezTo>
                        <a:pt x="127363" y="106680"/>
                        <a:pt x="254726" y="213360"/>
                        <a:pt x="352697" y="274320"/>
                      </a:cubicBezTo>
                      <a:cubicBezTo>
                        <a:pt x="450669" y="335280"/>
                        <a:pt x="428898" y="409303"/>
                        <a:pt x="587829" y="365760"/>
                      </a:cubicBezTo>
                      <a:cubicBezTo>
                        <a:pt x="746761" y="322217"/>
                        <a:pt x="1026523" y="167640"/>
                        <a:pt x="1306286" y="13063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/>
                <p:cNvSpPr/>
                <p:nvPr/>
              </p:nvSpPr>
              <p:spPr>
                <a:xfrm>
                  <a:off x="2311814" y="313002"/>
                  <a:ext cx="2286312" cy="1672919"/>
                </a:xfrm>
                <a:custGeom>
                  <a:avLst/>
                  <a:gdLst>
                    <a:gd name="connsiteX0" fmla="*/ 1502540 w 2286312"/>
                    <a:gd name="connsiteY0" fmla="*/ 457707 h 1672919"/>
                    <a:gd name="connsiteX1" fmla="*/ 1450289 w 2286312"/>
                    <a:gd name="connsiteY1" fmla="*/ 523021 h 1672919"/>
                    <a:gd name="connsiteX2" fmla="*/ 1371912 w 2286312"/>
                    <a:gd name="connsiteY2" fmla="*/ 549147 h 1672919"/>
                    <a:gd name="connsiteX3" fmla="*/ 1332723 w 2286312"/>
                    <a:gd name="connsiteY3" fmla="*/ 523021 h 1672919"/>
                    <a:gd name="connsiteX4" fmla="*/ 1241283 w 2286312"/>
                    <a:gd name="connsiteY4" fmla="*/ 562209 h 1672919"/>
                    <a:gd name="connsiteX5" fmla="*/ 1175969 w 2286312"/>
                    <a:gd name="connsiteY5" fmla="*/ 575272 h 1672919"/>
                    <a:gd name="connsiteX6" fmla="*/ 914712 w 2286312"/>
                    <a:gd name="connsiteY6" fmla="*/ 588335 h 1672919"/>
                    <a:gd name="connsiteX7" fmla="*/ 875523 w 2286312"/>
                    <a:gd name="connsiteY7" fmla="*/ 601398 h 1672919"/>
                    <a:gd name="connsiteX8" fmla="*/ 823272 w 2286312"/>
                    <a:gd name="connsiteY8" fmla="*/ 575272 h 1672919"/>
                    <a:gd name="connsiteX9" fmla="*/ 784083 w 2286312"/>
                    <a:gd name="connsiteY9" fmla="*/ 562209 h 1672919"/>
                    <a:gd name="connsiteX10" fmla="*/ 810209 w 2286312"/>
                    <a:gd name="connsiteY10" fmla="*/ 523021 h 1672919"/>
                    <a:gd name="connsiteX11" fmla="*/ 849397 w 2286312"/>
                    <a:gd name="connsiteY11" fmla="*/ 509958 h 1672919"/>
                    <a:gd name="connsiteX12" fmla="*/ 888586 w 2286312"/>
                    <a:gd name="connsiteY12" fmla="*/ 483832 h 1672919"/>
                    <a:gd name="connsiteX13" fmla="*/ 771020 w 2286312"/>
                    <a:gd name="connsiteY13" fmla="*/ 483832 h 1672919"/>
                    <a:gd name="connsiteX14" fmla="*/ 757957 w 2286312"/>
                    <a:gd name="connsiteY14" fmla="*/ 523021 h 1672919"/>
                    <a:gd name="connsiteX15" fmla="*/ 666517 w 2286312"/>
                    <a:gd name="connsiteY15" fmla="*/ 575272 h 1672919"/>
                    <a:gd name="connsiteX16" fmla="*/ 588140 w 2286312"/>
                    <a:gd name="connsiteY16" fmla="*/ 627524 h 1672919"/>
                    <a:gd name="connsiteX17" fmla="*/ 509763 w 2286312"/>
                    <a:gd name="connsiteY17" fmla="*/ 692838 h 1672919"/>
                    <a:gd name="connsiteX18" fmla="*/ 431386 w 2286312"/>
                    <a:gd name="connsiteY18" fmla="*/ 771215 h 1672919"/>
                    <a:gd name="connsiteX19" fmla="*/ 405260 w 2286312"/>
                    <a:gd name="connsiteY19" fmla="*/ 810404 h 1672919"/>
                    <a:gd name="connsiteX20" fmla="*/ 353009 w 2286312"/>
                    <a:gd name="connsiteY20" fmla="*/ 823467 h 1672919"/>
                    <a:gd name="connsiteX21" fmla="*/ 313820 w 2286312"/>
                    <a:gd name="connsiteY21" fmla="*/ 849592 h 1672919"/>
                    <a:gd name="connsiteX22" fmla="*/ 261569 w 2286312"/>
                    <a:gd name="connsiteY22" fmla="*/ 823467 h 1672919"/>
                    <a:gd name="connsiteX23" fmla="*/ 235443 w 2286312"/>
                    <a:gd name="connsiteY23" fmla="*/ 862655 h 1672919"/>
                    <a:gd name="connsiteX24" fmla="*/ 104815 w 2286312"/>
                    <a:gd name="connsiteY24" fmla="*/ 1006347 h 1672919"/>
                    <a:gd name="connsiteX25" fmla="*/ 52563 w 2286312"/>
                    <a:gd name="connsiteY25" fmla="*/ 1084724 h 1672919"/>
                    <a:gd name="connsiteX26" fmla="*/ 26437 w 2286312"/>
                    <a:gd name="connsiteY26" fmla="*/ 1123912 h 1672919"/>
                    <a:gd name="connsiteX27" fmla="*/ 312 w 2286312"/>
                    <a:gd name="connsiteY27" fmla="*/ 1163101 h 1672919"/>
                    <a:gd name="connsiteX28" fmla="*/ 13375 w 2286312"/>
                    <a:gd name="connsiteY28" fmla="*/ 1097787 h 1672919"/>
                    <a:gd name="connsiteX29" fmla="*/ 39500 w 2286312"/>
                    <a:gd name="connsiteY29" fmla="*/ 1019409 h 1672919"/>
                    <a:gd name="connsiteX30" fmla="*/ 52563 w 2286312"/>
                    <a:gd name="connsiteY30" fmla="*/ 927969 h 1672919"/>
                    <a:gd name="connsiteX31" fmla="*/ 78689 w 2286312"/>
                    <a:gd name="connsiteY31" fmla="*/ 653649 h 1672919"/>
                    <a:gd name="connsiteX32" fmla="*/ 91752 w 2286312"/>
                    <a:gd name="connsiteY32" fmla="*/ 536084 h 1672919"/>
                    <a:gd name="connsiteX33" fmla="*/ 78689 w 2286312"/>
                    <a:gd name="connsiteY33" fmla="*/ 496895 h 1672919"/>
                    <a:gd name="connsiteX34" fmla="*/ 130940 w 2286312"/>
                    <a:gd name="connsiteY34" fmla="*/ 418518 h 1672919"/>
                    <a:gd name="connsiteX35" fmla="*/ 196255 w 2286312"/>
                    <a:gd name="connsiteY35" fmla="*/ 327078 h 1672919"/>
                    <a:gd name="connsiteX36" fmla="*/ 235443 w 2286312"/>
                    <a:gd name="connsiteY36" fmla="*/ 314015 h 1672919"/>
                    <a:gd name="connsiteX37" fmla="*/ 274632 w 2286312"/>
                    <a:gd name="connsiteY37" fmla="*/ 274827 h 1672919"/>
                    <a:gd name="connsiteX38" fmla="*/ 261569 w 2286312"/>
                    <a:gd name="connsiteY38" fmla="*/ 235638 h 1672919"/>
                    <a:gd name="connsiteX39" fmla="*/ 339946 w 2286312"/>
                    <a:gd name="connsiteY39" fmla="*/ 183387 h 1672919"/>
                    <a:gd name="connsiteX40" fmla="*/ 366072 w 2286312"/>
                    <a:gd name="connsiteY40" fmla="*/ 144198 h 1672919"/>
                    <a:gd name="connsiteX41" fmla="*/ 444449 w 2286312"/>
                    <a:gd name="connsiteY41" fmla="*/ 78884 h 1672919"/>
                    <a:gd name="connsiteX42" fmla="*/ 483637 w 2286312"/>
                    <a:gd name="connsiteY42" fmla="*/ 65821 h 1672919"/>
                    <a:gd name="connsiteX43" fmla="*/ 522826 w 2286312"/>
                    <a:gd name="connsiteY43" fmla="*/ 39695 h 1672919"/>
                    <a:gd name="connsiteX44" fmla="*/ 1084529 w 2286312"/>
                    <a:gd name="connsiteY44" fmla="*/ 26632 h 1672919"/>
                    <a:gd name="connsiteX45" fmla="*/ 1136780 w 2286312"/>
                    <a:gd name="connsiteY45" fmla="*/ 507 h 1672919"/>
                    <a:gd name="connsiteX46" fmla="*/ 1332723 w 2286312"/>
                    <a:gd name="connsiteY46" fmla="*/ 39695 h 1672919"/>
                    <a:gd name="connsiteX47" fmla="*/ 1384975 w 2286312"/>
                    <a:gd name="connsiteY47" fmla="*/ 65821 h 1672919"/>
                    <a:gd name="connsiteX48" fmla="*/ 1424163 w 2286312"/>
                    <a:gd name="connsiteY48" fmla="*/ 91947 h 1672919"/>
                    <a:gd name="connsiteX49" fmla="*/ 1463352 w 2286312"/>
                    <a:gd name="connsiteY49" fmla="*/ 105009 h 1672919"/>
                    <a:gd name="connsiteX50" fmla="*/ 1541729 w 2286312"/>
                    <a:gd name="connsiteY50" fmla="*/ 144198 h 1672919"/>
                    <a:gd name="connsiteX51" fmla="*/ 1580917 w 2286312"/>
                    <a:gd name="connsiteY51" fmla="*/ 170324 h 1672919"/>
                    <a:gd name="connsiteX52" fmla="*/ 1672357 w 2286312"/>
                    <a:gd name="connsiteY52" fmla="*/ 196449 h 1672919"/>
                    <a:gd name="connsiteX53" fmla="*/ 1711546 w 2286312"/>
                    <a:gd name="connsiteY53" fmla="*/ 209512 h 1672919"/>
                    <a:gd name="connsiteX54" fmla="*/ 1776860 w 2286312"/>
                    <a:gd name="connsiteY54" fmla="*/ 222575 h 1672919"/>
                    <a:gd name="connsiteX55" fmla="*/ 1816049 w 2286312"/>
                    <a:gd name="connsiteY55" fmla="*/ 235638 h 1672919"/>
                    <a:gd name="connsiteX56" fmla="*/ 1907489 w 2286312"/>
                    <a:gd name="connsiteY56" fmla="*/ 261764 h 1672919"/>
                    <a:gd name="connsiteX57" fmla="*/ 1946677 w 2286312"/>
                    <a:gd name="connsiteY57" fmla="*/ 300952 h 1672919"/>
                    <a:gd name="connsiteX58" fmla="*/ 2051180 w 2286312"/>
                    <a:gd name="connsiteY58" fmla="*/ 457707 h 1672919"/>
                    <a:gd name="connsiteX59" fmla="*/ 2077306 w 2286312"/>
                    <a:gd name="connsiteY59" fmla="*/ 496895 h 1672919"/>
                    <a:gd name="connsiteX60" fmla="*/ 2129557 w 2286312"/>
                    <a:gd name="connsiteY60" fmla="*/ 575272 h 1672919"/>
                    <a:gd name="connsiteX61" fmla="*/ 2142620 w 2286312"/>
                    <a:gd name="connsiteY61" fmla="*/ 614461 h 1672919"/>
                    <a:gd name="connsiteX62" fmla="*/ 2168746 w 2286312"/>
                    <a:gd name="connsiteY62" fmla="*/ 653649 h 1672919"/>
                    <a:gd name="connsiteX63" fmla="*/ 2207935 w 2286312"/>
                    <a:gd name="connsiteY63" fmla="*/ 732027 h 1672919"/>
                    <a:gd name="connsiteX64" fmla="*/ 2234060 w 2286312"/>
                    <a:gd name="connsiteY64" fmla="*/ 810404 h 1672919"/>
                    <a:gd name="connsiteX65" fmla="*/ 2260186 w 2286312"/>
                    <a:gd name="connsiteY65" fmla="*/ 862655 h 1672919"/>
                    <a:gd name="connsiteX66" fmla="*/ 2286312 w 2286312"/>
                    <a:gd name="connsiteY66" fmla="*/ 1058598 h 1672919"/>
                    <a:gd name="connsiteX67" fmla="*/ 2273249 w 2286312"/>
                    <a:gd name="connsiteY67" fmla="*/ 1097787 h 1672919"/>
                    <a:gd name="connsiteX68" fmla="*/ 2260186 w 2286312"/>
                    <a:gd name="connsiteY68" fmla="*/ 1202289 h 1672919"/>
                    <a:gd name="connsiteX69" fmla="*/ 2247123 w 2286312"/>
                    <a:gd name="connsiteY69" fmla="*/ 1345981 h 1672919"/>
                    <a:gd name="connsiteX70" fmla="*/ 2234060 w 2286312"/>
                    <a:gd name="connsiteY70" fmla="*/ 1424358 h 1672919"/>
                    <a:gd name="connsiteX71" fmla="*/ 2247123 w 2286312"/>
                    <a:gd name="connsiteY71" fmla="*/ 1633364 h 1672919"/>
                    <a:gd name="connsiteX72" fmla="*/ 2260186 w 2286312"/>
                    <a:gd name="connsiteY72" fmla="*/ 1672552 h 1672919"/>
                    <a:gd name="connsiteX73" fmla="*/ 2181809 w 2286312"/>
                    <a:gd name="connsiteY73" fmla="*/ 1607238 h 1672919"/>
                    <a:gd name="connsiteX74" fmla="*/ 2168746 w 2286312"/>
                    <a:gd name="connsiteY74" fmla="*/ 1568049 h 1672919"/>
                    <a:gd name="connsiteX75" fmla="*/ 2116495 w 2286312"/>
                    <a:gd name="connsiteY75" fmla="*/ 1489672 h 1672919"/>
                    <a:gd name="connsiteX76" fmla="*/ 2103432 w 2286312"/>
                    <a:gd name="connsiteY76" fmla="*/ 1450484 h 1672919"/>
                    <a:gd name="connsiteX77" fmla="*/ 2064243 w 2286312"/>
                    <a:gd name="connsiteY77" fmla="*/ 1424358 h 1672919"/>
                    <a:gd name="connsiteX78" fmla="*/ 2051180 w 2286312"/>
                    <a:gd name="connsiteY78" fmla="*/ 1032472 h 1672919"/>
                    <a:gd name="connsiteX79" fmla="*/ 2025055 w 2286312"/>
                    <a:gd name="connsiteY79" fmla="*/ 927969 h 1672919"/>
                    <a:gd name="connsiteX80" fmla="*/ 1985866 w 2286312"/>
                    <a:gd name="connsiteY80" fmla="*/ 797341 h 1672919"/>
                    <a:gd name="connsiteX81" fmla="*/ 1959740 w 2286312"/>
                    <a:gd name="connsiteY81" fmla="*/ 758152 h 1672919"/>
                    <a:gd name="connsiteX82" fmla="*/ 1920552 w 2286312"/>
                    <a:gd name="connsiteY82" fmla="*/ 718964 h 1672919"/>
                    <a:gd name="connsiteX83" fmla="*/ 1881363 w 2286312"/>
                    <a:gd name="connsiteY83" fmla="*/ 705901 h 1672919"/>
                    <a:gd name="connsiteX84" fmla="*/ 1802986 w 2286312"/>
                    <a:gd name="connsiteY84" fmla="*/ 718964 h 1672919"/>
                    <a:gd name="connsiteX85" fmla="*/ 1750735 w 2286312"/>
                    <a:gd name="connsiteY85" fmla="*/ 732027 h 1672919"/>
                    <a:gd name="connsiteX86" fmla="*/ 1607043 w 2286312"/>
                    <a:gd name="connsiteY86" fmla="*/ 705901 h 1672919"/>
                    <a:gd name="connsiteX87" fmla="*/ 1593980 w 2286312"/>
                    <a:gd name="connsiteY87" fmla="*/ 666712 h 1672919"/>
                    <a:gd name="connsiteX88" fmla="*/ 1620106 w 2286312"/>
                    <a:gd name="connsiteY88" fmla="*/ 588335 h 1672919"/>
                    <a:gd name="connsiteX89" fmla="*/ 1607043 w 2286312"/>
                    <a:gd name="connsiteY89" fmla="*/ 549147 h 1672919"/>
                    <a:gd name="connsiteX90" fmla="*/ 1567855 w 2286312"/>
                    <a:gd name="connsiteY90" fmla="*/ 536084 h 1672919"/>
                    <a:gd name="connsiteX91" fmla="*/ 1528666 w 2286312"/>
                    <a:gd name="connsiteY91" fmla="*/ 509958 h 1672919"/>
                    <a:gd name="connsiteX92" fmla="*/ 1502540 w 2286312"/>
                    <a:gd name="connsiteY92" fmla="*/ 457707 h 1672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2286312" h="1672919">
                      <a:moveTo>
                        <a:pt x="1502540" y="457707"/>
                      </a:moveTo>
                      <a:cubicBezTo>
                        <a:pt x="1489477" y="459884"/>
                        <a:pt x="1473130" y="507032"/>
                        <a:pt x="1450289" y="523021"/>
                      </a:cubicBezTo>
                      <a:cubicBezTo>
                        <a:pt x="1427728" y="538814"/>
                        <a:pt x="1371912" y="549147"/>
                        <a:pt x="1371912" y="549147"/>
                      </a:cubicBezTo>
                      <a:cubicBezTo>
                        <a:pt x="1358849" y="540438"/>
                        <a:pt x="1348265" y="525241"/>
                        <a:pt x="1332723" y="523021"/>
                      </a:cubicBezTo>
                      <a:cubicBezTo>
                        <a:pt x="1281576" y="515714"/>
                        <a:pt x="1281125" y="547268"/>
                        <a:pt x="1241283" y="562209"/>
                      </a:cubicBezTo>
                      <a:cubicBezTo>
                        <a:pt x="1220494" y="570005"/>
                        <a:pt x="1198101" y="573501"/>
                        <a:pt x="1175969" y="575272"/>
                      </a:cubicBezTo>
                      <a:cubicBezTo>
                        <a:pt x="1089052" y="582225"/>
                        <a:pt x="1001798" y="583981"/>
                        <a:pt x="914712" y="588335"/>
                      </a:cubicBezTo>
                      <a:cubicBezTo>
                        <a:pt x="901649" y="592689"/>
                        <a:pt x="887839" y="607556"/>
                        <a:pt x="875523" y="601398"/>
                      </a:cubicBezTo>
                      <a:cubicBezTo>
                        <a:pt x="805855" y="566564"/>
                        <a:pt x="927773" y="540437"/>
                        <a:pt x="823272" y="575272"/>
                      </a:cubicBezTo>
                      <a:cubicBezTo>
                        <a:pt x="810209" y="570918"/>
                        <a:pt x="787423" y="575567"/>
                        <a:pt x="784083" y="562209"/>
                      </a:cubicBezTo>
                      <a:cubicBezTo>
                        <a:pt x="780275" y="546978"/>
                        <a:pt x="797950" y="532828"/>
                        <a:pt x="810209" y="523021"/>
                      </a:cubicBezTo>
                      <a:cubicBezTo>
                        <a:pt x="820961" y="514419"/>
                        <a:pt x="837081" y="516116"/>
                        <a:pt x="849397" y="509958"/>
                      </a:cubicBezTo>
                      <a:cubicBezTo>
                        <a:pt x="863439" y="502937"/>
                        <a:pt x="875523" y="492541"/>
                        <a:pt x="888586" y="483832"/>
                      </a:cubicBezTo>
                      <a:cubicBezTo>
                        <a:pt x="795315" y="452742"/>
                        <a:pt x="833123" y="442432"/>
                        <a:pt x="771020" y="483832"/>
                      </a:cubicBezTo>
                      <a:cubicBezTo>
                        <a:pt x="766666" y="496895"/>
                        <a:pt x="766559" y="512269"/>
                        <a:pt x="757957" y="523021"/>
                      </a:cubicBezTo>
                      <a:cubicBezTo>
                        <a:pt x="744051" y="540404"/>
                        <a:pt x="681356" y="566369"/>
                        <a:pt x="666517" y="575272"/>
                      </a:cubicBezTo>
                      <a:cubicBezTo>
                        <a:pt x="639592" y="591427"/>
                        <a:pt x="610343" y="605321"/>
                        <a:pt x="588140" y="627524"/>
                      </a:cubicBezTo>
                      <a:cubicBezTo>
                        <a:pt x="537851" y="677813"/>
                        <a:pt x="564323" y="656465"/>
                        <a:pt x="509763" y="692838"/>
                      </a:cubicBezTo>
                      <a:cubicBezTo>
                        <a:pt x="448192" y="785195"/>
                        <a:pt x="528603" y="673998"/>
                        <a:pt x="431386" y="771215"/>
                      </a:cubicBezTo>
                      <a:cubicBezTo>
                        <a:pt x="420285" y="782316"/>
                        <a:pt x="418323" y="801695"/>
                        <a:pt x="405260" y="810404"/>
                      </a:cubicBezTo>
                      <a:cubicBezTo>
                        <a:pt x="390322" y="820363"/>
                        <a:pt x="370426" y="819113"/>
                        <a:pt x="353009" y="823467"/>
                      </a:cubicBezTo>
                      <a:cubicBezTo>
                        <a:pt x="339946" y="832175"/>
                        <a:pt x="327862" y="856613"/>
                        <a:pt x="313820" y="849592"/>
                      </a:cubicBezTo>
                      <a:cubicBezTo>
                        <a:pt x="246339" y="815851"/>
                        <a:pt x="359952" y="757876"/>
                        <a:pt x="261569" y="823467"/>
                      </a:cubicBezTo>
                      <a:cubicBezTo>
                        <a:pt x="252860" y="836530"/>
                        <a:pt x="245873" y="850921"/>
                        <a:pt x="235443" y="862655"/>
                      </a:cubicBezTo>
                      <a:cubicBezTo>
                        <a:pt x="138214" y="972037"/>
                        <a:pt x="179495" y="903661"/>
                        <a:pt x="104815" y="1006347"/>
                      </a:cubicBezTo>
                      <a:cubicBezTo>
                        <a:pt x="86347" y="1031741"/>
                        <a:pt x="69980" y="1058598"/>
                        <a:pt x="52563" y="1084724"/>
                      </a:cubicBezTo>
                      <a:lnTo>
                        <a:pt x="26437" y="1123912"/>
                      </a:lnTo>
                      <a:cubicBezTo>
                        <a:pt x="17728" y="1136975"/>
                        <a:pt x="-2767" y="1178496"/>
                        <a:pt x="312" y="1163101"/>
                      </a:cubicBezTo>
                      <a:cubicBezTo>
                        <a:pt x="4666" y="1141330"/>
                        <a:pt x="7533" y="1119207"/>
                        <a:pt x="13375" y="1097787"/>
                      </a:cubicBezTo>
                      <a:cubicBezTo>
                        <a:pt x="20621" y="1071218"/>
                        <a:pt x="39500" y="1019409"/>
                        <a:pt x="39500" y="1019409"/>
                      </a:cubicBezTo>
                      <a:cubicBezTo>
                        <a:pt x="43854" y="988929"/>
                        <a:pt x="50108" y="958660"/>
                        <a:pt x="52563" y="927969"/>
                      </a:cubicBezTo>
                      <a:cubicBezTo>
                        <a:pt x="74395" y="655075"/>
                        <a:pt x="39399" y="771520"/>
                        <a:pt x="78689" y="653649"/>
                      </a:cubicBezTo>
                      <a:cubicBezTo>
                        <a:pt x="83043" y="614461"/>
                        <a:pt x="91752" y="575514"/>
                        <a:pt x="91752" y="536084"/>
                      </a:cubicBezTo>
                      <a:cubicBezTo>
                        <a:pt x="91752" y="522314"/>
                        <a:pt x="74335" y="509958"/>
                        <a:pt x="78689" y="496895"/>
                      </a:cubicBezTo>
                      <a:cubicBezTo>
                        <a:pt x="88618" y="467107"/>
                        <a:pt x="113523" y="444644"/>
                        <a:pt x="130940" y="418518"/>
                      </a:cubicBezTo>
                      <a:cubicBezTo>
                        <a:pt x="142854" y="400647"/>
                        <a:pt x="184101" y="337206"/>
                        <a:pt x="196255" y="327078"/>
                      </a:cubicBezTo>
                      <a:cubicBezTo>
                        <a:pt x="206833" y="318263"/>
                        <a:pt x="222380" y="318369"/>
                        <a:pt x="235443" y="314015"/>
                      </a:cubicBezTo>
                      <a:cubicBezTo>
                        <a:pt x="248506" y="300952"/>
                        <a:pt x="268790" y="292353"/>
                        <a:pt x="274632" y="274827"/>
                      </a:cubicBezTo>
                      <a:cubicBezTo>
                        <a:pt x="278986" y="261764"/>
                        <a:pt x="253566" y="246843"/>
                        <a:pt x="261569" y="235638"/>
                      </a:cubicBezTo>
                      <a:cubicBezTo>
                        <a:pt x="279819" y="210087"/>
                        <a:pt x="339946" y="183387"/>
                        <a:pt x="339946" y="183387"/>
                      </a:cubicBezTo>
                      <a:cubicBezTo>
                        <a:pt x="348655" y="170324"/>
                        <a:pt x="356021" y="156259"/>
                        <a:pt x="366072" y="144198"/>
                      </a:cubicBezTo>
                      <a:cubicBezTo>
                        <a:pt x="386710" y="119432"/>
                        <a:pt x="415087" y="93565"/>
                        <a:pt x="444449" y="78884"/>
                      </a:cubicBezTo>
                      <a:cubicBezTo>
                        <a:pt x="456765" y="72726"/>
                        <a:pt x="471321" y="71979"/>
                        <a:pt x="483637" y="65821"/>
                      </a:cubicBezTo>
                      <a:cubicBezTo>
                        <a:pt x="497679" y="58800"/>
                        <a:pt x="507160" y="40717"/>
                        <a:pt x="522826" y="39695"/>
                      </a:cubicBezTo>
                      <a:cubicBezTo>
                        <a:pt x="709714" y="27507"/>
                        <a:pt x="897295" y="30986"/>
                        <a:pt x="1084529" y="26632"/>
                      </a:cubicBezTo>
                      <a:cubicBezTo>
                        <a:pt x="1101946" y="17924"/>
                        <a:pt x="1117365" y="2001"/>
                        <a:pt x="1136780" y="507"/>
                      </a:cubicBezTo>
                      <a:cubicBezTo>
                        <a:pt x="1186590" y="-3325"/>
                        <a:pt x="1283379" y="15023"/>
                        <a:pt x="1332723" y="39695"/>
                      </a:cubicBezTo>
                      <a:cubicBezTo>
                        <a:pt x="1350140" y="48404"/>
                        <a:pt x="1368068" y="56160"/>
                        <a:pt x="1384975" y="65821"/>
                      </a:cubicBezTo>
                      <a:cubicBezTo>
                        <a:pt x="1398606" y="73610"/>
                        <a:pt x="1410121" y="84926"/>
                        <a:pt x="1424163" y="91947"/>
                      </a:cubicBezTo>
                      <a:cubicBezTo>
                        <a:pt x="1436479" y="98105"/>
                        <a:pt x="1450289" y="100655"/>
                        <a:pt x="1463352" y="105009"/>
                      </a:cubicBezTo>
                      <a:cubicBezTo>
                        <a:pt x="1575658" y="179882"/>
                        <a:pt x="1433565" y="90115"/>
                        <a:pt x="1541729" y="144198"/>
                      </a:cubicBezTo>
                      <a:cubicBezTo>
                        <a:pt x="1555771" y="151219"/>
                        <a:pt x="1566875" y="163303"/>
                        <a:pt x="1580917" y="170324"/>
                      </a:cubicBezTo>
                      <a:cubicBezTo>
                        <a:pt x="1601800" y="180765"/>
                        <a:pt x="1652822" y="190868"/>
                        <a:pt x="1672357" y="196449"/>
                      </a:cubicBezTo>
                      <a:cubicBezTo>
                        <a:pt x="1685597" y="200232"/>
                        <a:pt x="1698188" y="206172"/>
                        <a:pt x="1711546" y="209512"/>
                      </a:cubicBezTo>
                      <a:cubicBezTo>
                        <a:pt x="1733086" y="214897"/>
                        <a:pt x="1755320" y="217190"/>
                        <a:pt x="1776860" y="222575"/>
                      </a:cubicBezTo>
                      <a:cubicBezTo>
                        <a:pt x="1790218" y="225915"/>
                        <a:pt x="1802809" y="231855"/>
                        <a:pt x="1816049" y="235638"/>
                      </a:cubicBezTo>
                      <a:cubicBezTo>
                        <a:pt x="1930867" y="268443"/>
                        <a:pt x="1813527" y="230443"/>
                        <a:pt x="1907489" y="261764"/>
                      </a:cubicBezTo>
                      <a:cubicBezTo>
                        <a:pt x="1920552" y="274827"/>
                        <a:pt x="1934655" y="286926"/>
                        <a:pt x="1946677" y="300952"/>
                      </a:cubicBezTo>
                      <a:cubicBezTo>
                        <a:pt x="1987104" y="348117"/>
                        <a:pt x="2018494" y="406344"/>
                        <a:pt x="2051180" y="457707"/>
                      </a:cubicBezTo>
                      <a:cubicBezTo>
                        <a:pt x="2059609" y="470952"/>
                        <a:pt x="2077306" y="496895"/>
                        <a:pt x="2077306" y="496895"/>
                      </a:cubicBezTo>
                      <a:cubicBezTo>
                        <a:pt x="2107307" y="616898"/>
                        <a:pt x="2063949" y="493262"/>
                        <a:pt x="2129557" y="575272"/>
                      </a:cubicBezTo>
                      <a:cubicBezTo>
                        <a:pt x="2138159" y="586024"/>
                        <a:pt x="2136462" y="602145"/>
                        <a:pt x="2142620" y="614461"/>
                      </a:cubicBezTo>
                      <a:cubicBezTo>
                        <a:pt x="2149641" y="628503"/>
                        <a:pt x="2160037" y="640586"/>
                        <a:pt x="2168746" y="653649"/>
                      </a:cubicBezTo>
                      <a:cubicBezTo>
                        <a:pt x="2216389" y="796577"/>
                        <a:pt x="2140405" y="580083"/>
                        <a:pt x="2207935" y="732027"/>
                      </a:cubicBezTo>
                      <a:cubicBezTo>
                        <a:pt x="2219119" y="757192"/>
                        <a:pt x="2221744" y="785773"/>
                        <a:pt x="2234060" y="810404"/>
                      </a:cubicBezTo>
                      <a:lnTo>
                        <a:pt x="2260186" y="862655"/>
                      </a:lnTo>
                      <a:cubicBezTo>
                        <a:pt x="2274083" y="932137"/>
                        <a:pt x="2286312" y="982237"/>
                        <a:pt x="2286312" y="1058598"/>
                      </a:cubicBezTo>
                      <a:cubicBezTo>
                        <a:pt x="2286312" y="1072368"/>
                        <a:pt x="2277603" y="1084724"/>
                        <a:pt x="2273249" y="1097787"/>
                      </a:cubicBezTo>
                      <a:cubicBezTo>
                        <a:pt x="2268895" y="1132621"/>
                        <a:pt x="2263861" y="1167377"/>
                        <a:pt x="2260186" y="1202289"/>
                      </a:cubicBezTo>
                      <a:cubicBezTo>
                        <a:pt x="2255151" y="1250120"/>
                        <a:pt x="2252743" y="1298216"/>
                        <a:pt x="2247123" y="1345981"/>
                      </a:cubicBezTo>
                      <a:cubicBezTo>
                        <a:pt x="2244028" y="1372286"/>
                        <a:pt x="2238414" y="1398232"/>
                        <a:pt x="2234060" y="1424358"/>
                      </a:cubicBezTo>
                      <a:cubicBezTo>
                        <a:pt x="2238414" y="1494027"/>
                        <a:pt x="2239815" y="1563943"/>
                        <a:pt x="2247123" y="1633364"/>
                      </a:cubicBezTo>
                      <a:cubicBezTo>
                        <a:pt x="2248564" y="1647058"/>
                        <a:pt x="2272502" y="1666394"/>
                        <a:pt x="2260186" y="1672552"/>
                      </a:cubicBezTo>
                      <a:cubicBezTo>
                        <a:pt x="2248060" y="1678615"/>
                        <a:pt x="2182166" y="1607595"/>
                        <a:pt x="2181809" y="1607238"/>
                      </a:cubicBezTo>
                      <a:cubicBezTo>
                        <a:pt x="2177455" y="1594175"/>
                        <a:pt x="2175433" y="1580086"/>
                        <a:pt x="2168746" y="1568049"/>
                      </a:cubicBezTo>
                      <a:cubicBezTo>
                        <a:pt x="2153497" y="1540601"/>
                        <a:pt x="2126424" y="1519460"/>
                        <a:pt x="2116495" y="1489672"/>
                      </a:cubicBezTo>
                      <a:cubicBezTo>
                        <a:pt x="2112141" y="1476609"/>
                        <a:pt x="2112034" y="1461236"/>
                        <a:pt x="2103432" y="1450484"/>
                      </a:cubicBezTo>
                      <a:cubicBezTo>
                        <a:pt x="2093624" y="1438225"/>
                        <a:pt x="2077306" y="1433067"/>
                        <a:pt x="2064243" y="1424358"/>
                      </a:cubicBezTo>
                      <a:cubicBezTo>
                        <a:pt x="2005041" y="1246755"/>
                        <a:pt x="2036971" y="1373496"/>
                        <a:pt x="2051180" y="1032472"/>
                      </a:cubicBezTo>
                      <a:cubicBezTo>
                        <a:pt x="2024624" y="899695"/>
                        <a:pt x="2051831" y="1021687"/>
                        <a:pt x="2025055" y="927969"/>
                      </a:cubicBezTo>
                      <a:cubicBezTo>
                        <a:pt x="2015928" y="896023"/>
                        <a:pt x="2001386" y="820622"/>
                        <a:pt x="1985866" y="797341"/>
                      </a:cubicBezTo>
                      <a:cubicBezTo>
                        <a:pt x="1977157" y="784278"/>
                        <a:pt x="1969791" y="770213"/>
                        <a:pt x="1959740" y="758152"/>
                      </a:cubicBezTo>
                      <a:cubicBezTo>
                        <a:pt x="1947914" y="743960"/>
                        <a:pt x="1935923" y="729211"/>
                        <a:pt x="1920552" y="718964"/>
                      </a:cubicBezTo>
                      <a:cubicBezTo>
                        <a:pt x="1909095" y="711326"/>
                        <a:pt x="1894426" y="710255"/>
                        <a:pt x="1881363" y="705901"/>
                      </a:cubicBezTo>
                      <a:cubicBezTo>
                        <a:pt x="1855237" y="710255"/>
                        <a:pt x="1828958" y="713770"/>
                        <a:pt x="1802986" y="718964"/>
                      </a:cubicBezTo>
                      <a:cubicBezTo>
                        <a:pt x="1785382" y="722485"/>
                        <a:pt x="1768688" y="732027"/>
                        <a:pt x="1750735" y="732027"/>
                      </a:cubicBezTo>
                      <a:cubicBezTo>
                        <a:pt x="1734021" y="732027"/>
                        <a:pt x="1628280" y="710149"/>
                        <a:pt x="1607043" y="705901"/>
                      </a:cubicBezTo>
                      <a:cubicBezTo>
                        <a:pt x="1602689" y="692838"/>
                        <a:pt x="1592459" y="680397"/>
                        <a:pt x="1593980" y="666712"/>
                      </a:cubicBezTo>
                      <a:cubicBezTo>
                        <a:pt x="1597021" y="639342"/>
                        <a:pt x="1620106" y="588335"/>
                        <a:pt x="1620106" y="588335"/>
                      </a:cubicBezTo>
                      <a:cubicBezTo>
                        <a:pt x="1615752" y="575272"/>
                        <a:pt x="1616779" y="558883"/>
                        <a:pt x="1607043" y="549147"/>
                      </a:cubicBezTo>
                      <a:cubicBezTo>
                        <a:pt x="1597307" y="539411"/>
                        <a:pt x="1580171" y="542242"/>
                        <a:pt x="1567855" y="536084"/>
                      </a:cubicBezTo>
                      <a:cubicBezTo>
                        <a:pt x="1553813" y="529063"/>
                        <a:pt x="1542128" y="518035"/>
                        <a:pt x="1528666" y="509958"/>
                      </a:cubicBezTo>
                      <a:cubicBezTo>
                        <a:pt x="1520317" y="504949"/>
                        <a:pt x="1515603" y="455530"/>
                        <a:pt x="1502540" y="45770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4" name="フリーフォーム 43"/>
              <p:cNvSpPr/>
              <p:nvPr/>
            </p:nvSpPr>
            <p:spPr>
              <a:xfrm>
                <a:off x="5003074" y="1698171"/>
                <a:ext cx="496389" cy="302897"/>
              </a:xfrm>
              <a:custGeom>
                <a:avLst/>
                <a:gdLst>
                  <a:gd name="connsiteX0" fmla="*/ 0 w 496389"/>
                  <a:gd name="connsiteY0" fmla="*/ 117566 h 302897"/>
                  <a:gd name="connsiteX1" fmla="*/ 182880 w 496389"/>
                  <a:gd name="connsiteY1" fmla="*/ 300446 h 302897"/>
                  <a:gd name="connsiteX2" fmla="*/ 496389 w 496389"/>
                  <a:gd name="connsiteY2" fmla="*/ 0 h 30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6389" h="302897">
                    <a:moveTo>
                      <a:pt x="0" y="117566"/>
                    </a:moveTo>
                    <a:cubicBezTo>
                      <a:pt x="50074" y="218803"/>
                      <a:pt x="100149" y="320040"/>
                      <a:pt x="182880" y="300446"/>
                    </a:cubicBezTo>
                    <a:cubicBezTo>
                      <a:pt x="265611" y="280852"/>
                      <a:pt x="381000" y="140426"/>
                      <a:pt x="496389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5969726" y="1658983"/>
                <a:ext cx="522514" cy="354702"/>
              </a:xfrm>
              <a:custGeom>
                <a:avLst/>
                <a:gdLst>
                  <a:gd name="connsiteX0" fmla="*/ 0 w 522514"/>
                  <a:gd name="connsiteY0" fmla="*/ 0 h 354702"/>
                  <a:gd name="connsiteX1" fmla="*/ 326571 w 522514"/>
                  <a:gd name="connsiteY1" fmla="*/ 352697 h 354702"/>
                  <a:gd name="connsiteX2" fmla="*/ 522514 w 522514"/>
                  <a:gd name="connsiteY2" fmla="*/ 117566 h 35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354702">
                    <a:moveTo>
                      <a:pt x="0" y="0"/>
                    </a:moveTo>
                    <a:cubicBezTo>
                      <a:pt x="119742" y="166551"/>
                      <a:pt x="239485" y="333103"/>
                      <a:pt x="326571" y="352697"/>
                    </a:cubicBezTo>
                    <a:cubicBezTo>
                      <a:pt x="413657" y="372291"/>
                      <a:pt x="468085" y="244928"/>
                      <a:pt x="522514" y="11756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8" name="正方形/長方形 37"/>
          <p:cNvSpPr/>
          <p:nvPr/>
        </p:nvSpPr>
        <p:spPr>
          <a:xfrm>
            <a:off x="416631" y="4695069"/>
            <a:ext cx="8363187" cy="193899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もんだいのなか</a:t>
            </a:r>
            <a:endParaRPr lang="en-US" altLang="ja-JP" sz="6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ja-JP" alt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かんしゃ</a:t>
            </a:r>
            <a:r>
              <a:rPr lang="ja-JP" alt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し　</a:t>
            </a:r>
            <a:r>
              <a:rPr lang="ja-JP" alt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いのる</a:t>
            </a:r>
            <a:r>
              <a:rPr lang="ja-JP" alt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と・・・・</a:t>
            </a:r>
            <a:endParaRPr lang="ja-JP" alt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0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/>
          <p:cNvGrpSpPr/>
          <p:nvPr/>
        </p:nvGrpSpPr>
        <p:grpSpPr>
          <a:xfrm>
            <a:off x="9348755" y="5391855"/>
            <a:ext cx="2278339" cy="3210457"/>
            <a:chOff x="1752211" y="-52541"/>
            <a:chExt cx="4427666" cy="6162314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1752211" y="1495304"/>
              <a:ext cx="4427666" cy="4614469"/>
              <a:chOff x="1368470" y="2124950"/>
              <a:chExt cx="5672843" cy="4614469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1368470" y="2124950"/>
                <a:ext cx="5672843" cy="4614469"/>
              </a:xfrm>
              <a:custGeom>
                <a:avLst/>
                <a:gdLst>
                  <a:gd name="connsiteX0" fmla="*/ 2343315 w 6589581"/>
                  <a:gd name="connsiteY0" fmla="*/ 707222 h 4614469"/>
                  <a:gd name="connsiteX1" fmla="*/ 1324412 w 6589581"/>
                  <a:gd name="connsiteY1" fmla="*/ 890102 h 4614469"/>
                  <a:gd name="connsiteX2" fmla="*/ 305509 w 6589581"/>
                  <a:gd name="connsiteY2" fmla="*/ 367588 h 4614469"/>
                  <a:gd name="connsiteX3" fmla="*/ 135692 w 6589581"/>
                  <a:gd name="connsiteY3" fmla="*/ 524342 h 4614469"/>
                  <a:gd name="connsiteX4" fmla="*/ 383886 w 6589581"/>
                  <a:gd name="connsiteY4" fmla="*/ 628845 h 4614469"/>
                  <a:gd name="connsiteX5" fmla="*/ 5064 w 6589581"/>
                  <a:gd name="connsiteY5" fmla="*/ 877039 h 4614469"/>
                  <a:gd name="connsiteX6" fmla="*/ 187944 w 6589581"/>
                  <a:gd name="connsiteY6" fmla="*/ 1151359 h 4614469"/>
                  <a:gd name="connsiteX7" fmla="*/ 501452 w 6589581"/>
                  <a:gd name="connsiteY7" fmla="*/ 1046856 h 4614469"/>
                  <a:gd name="connsiteX8" fmla="*/ 1141532 w 6589581"/>
                  <a:gd name="connsiteY8" fmla="*/ 1360365 h 4614469"/>
                  <a:gd name="connsiteX9" fmla="*/ 1846926 w 6589581"/>
                  <a:gd name="connsiteY9" fmla="*/ 1373428 h 4614469"/>
                  <a:gd name="connsiteX10" fmla="*/ 1833864 w 6589581"/>
                  <a:gd name="connsiteY10" fmla="*/ 2261702 h 4614469"/>
                  <a:gd name="connsiteX11" fmla="*/ 1807738 w 6589581"/>
                  <a:gd name="connsiteY11" fmla="*/ 4103565 h 4614469"/>
                  <a:gd name="connsiteX12" fmla="*/ 1350538 w 6589581"/>
                  <a:gd name="connsiteY12" fmla="*/ 4286445 h 4614469"/>
                  <a:gd name="connsiteX13" fmla="*/ 1324412 w 6589581"/>
                  <a:gd name="connsiteY13" fmla="*/ 4547702 h 4614469"/>
                  <a:gd name="connsiteX14" fmla="*/ 2343315 w 6589581"/>
                  <a:gd name="connsiteY14" fmla="*/ 4508513 h 4614469"/>
                  <a:gd name="connsiteX15" fmla="*/ 2395566 w 6589581"/>
                  <a:gd name="connsiteY15" fmla="*/ 4090502 h 4614469"/>
                  <a:gd name="connsiteX16" fmla="*/ 2735201 w 6589581"/>
                  <a:gd name="connsiteY16" fmla="*/ 3071599 h 4614469"/>
                  <a:gd name="connsiteX17" fmla="*/ 3100961 w 6589581"/>
                  <a:gd name="connsiteY17" fmla="*/ 2967096 h 4614469"/>
                  <a:gd name="connsiteX18" fmla="*/ 3309966 w 6589581"/>
                  <a:gd name="connsiteY18" fmla="*/ 2914845 h 4614469"/>
                  <a:gd name="connsiteX19" fmla="*/ 3505909 w 6589581"/>
                  <a:gd name="connsiteY19" fmla="*/ 3345919 h 4614469"/>
                  <a:gd name="connsiteX20" fmla="*/ 4080675 w 6589581"/>
                  <a:gd name="connsiteY20" fmla="*/ 4534639 h 4614469"/>
                  <a:gd name="connsiteX21" fmla="*/ 4982012 w 6589581"/>
                  <a:gd name="connsiteY21" fmla="*/ 4508513 h 4614469"/>
                  <a:gd name="connsiteX22" fmla="*/ 5295521 w 6589581"/>
                  <a:gd name="connsiteY22" fmla="*/ 4495451 h 4614469"/>
                  <a:gd name="connsiteX23" fmla="*/ 5047326 w 6589581"/>
                  <a:gd name="connsiteY23" fmla="*/ 4181942 h 4614469"/>
                  <a:gd name="connsiteX24" fmla="*/ 4681566 w 6589581"/>
                  <a:gd name="connsiteY24" fmla="*/ 4195005 h 4614469"/>
                  <a:gd name="connsiteX25" fmla="*/ 4368058 w 6589581"/>
                  <a:gd name="connsiteY25" fmla="*/ 3685553 h 4614469"/>
                  <a:gd name="connsiteX26" fmla="*/ 3976172 w 6589581"/>
                  <a:gd name="connsiteY26" fmla="*/ 1242799 h 4614469"/>
                  <a:gd name="connsiteX27" fmla="*/ 4276618 w 6589581"/>
                  <a:gd name="connsiteY27" fmla="*/ 1125233 h 4614469"/>
                  <a:gd name="connsiteX28" fmla="*/ 5400024 w 6589581"/>
                  <a:gd name="connsiteY28" fmla="*/ 1308113 h 4614469"/>
                  <a:gd name="connsiteX29" fmla="*/ 6262172 w 6589581"/>
                  <a:gd name="connsiteY29" fmla="*/ 694159 h 4614469"/>
                  <a:gd name="connsiteX30" fmla="*/ 6562618 w 6589581"/>
                  <a:gd name="connsiteY30" fmla="*/ 654971 h 4614469"/>
                  <a:gd name="connsiteX31" fmla="*/ 6523429 w 6589581"/>
                  <a:gd name="connsiteY31" fmla="*/ 302273 h 4614469"/>
                  <a:gd name="connsiteX32" fmla="*/ 6105418 w 6589581"/>
                  <a:gd name="connsiteY32" fmla="*/ 276148 h 4614469"/>
                  <a:gd name="connsiteX33" fmla="*/ 6131544 w 6589581"/>
                  <a:gd name="connsiteY33" fmla="*/ 236959 h 4614469"/>
                  <a:gd name="connsiteX34" fmla="*/ 6288298 w 6589581"/>
                  <a:gd name="connsiteY34" fmla="*/ 54079 h 4614469"/>
                  <a:gd name="connsiteX35" fmla="*/ 6027041 w 6589581"/>
                  <a:gd name="connsiteY35" fmla="*/ 14891 h 4614469"/>
                  <a:gd name="connsiteX36" fmla="*/ 5922538 w 6589581"/>
                  <a:gd name="connsiteY36" fmla="*/ 276148 h 4614469"/>
                  <a:gd name="connsiteX37" fmla="*/ 5530652 w 6589581"/>
                  <a:gd name="connsiteY37" fmla="*/ 589656 h 4614469"/>
                  <a:gd name="connsiteX38" fmla="*/ 4968949 w 6589581"/>
                  <a:gd name="connsiteY38" fmla="*/ 746411 h 4614469"/>
                  <a:gd name="connsiteX39" fmla="*/ 3571224 w 6589581"/>
                  <a:gd name="connsiteY39" fmla="*/ 393713 h 4614469"/>
                  <a:gd name="connsiteX40" fmla="*/ 2983395 w 6589581"/>
                  <a:gd name="connsiteY40" fmla="*/ 537405 h 4614469"/>
                  <a:gd name="connsiteX41" fmla="*/ 2291064 w 6589581"/>
                  <a:gd name="connsiteY41" fmla="*/ 694159 h 46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581" h="4614469">
                    <a:moveTo>
                      <a:pt x="2343315" y="707222"/>
                    </a:moveTo>
                    <a:cubicBezTo>
                      <a:pt x="2003680" y="826965"/>
                      <a:pt x="1664046" y="946708"/>
                      <a:pt x="1324412" y="890102"/>
                    </a:cubicBezTo>
                    <a:cubicBezTo>
                      <a:pt x="984778" y="833496"/>
                      <a:pt x="503629" y="428548"/>
                      <a:pt x="305509" y="367588"/>
                    </a:cubicBezTo>
                    <a:cubicBezTo>
                      <a:pt x="107389" y="306628"/>
                      <a:pt x="122629" y="480799"/>
                      <a:pt x="135692" y="524342"/>
                    </a:cubicBezTo>
                    <a:cubicBezTo>
                      <a:pt x="148755" y="567885"/>
                      <a:pt x="405657" y="570062"/>
                      <a:pt x="383886" y="628845"/>
                    </a:cubicBezTo>
                    <a:cubicBezTo>
                      <a:pt x="362115" y="687628"/>
                      <a:pt x="37721" y="789953"/>
                      <a:pt x="5064" y="877039"/>
                    </a:cubicBezTo>
                    <a:cubicBezTo>
                      <a:pt x="-27593" y="964125"/>
                      <a:pt x="105213" y="1123056"/>
                      <a:pt x="187944" y="1151359"/>
                    </a:cubicBezTo>
                    <a:cubicBezTo>
                      <a:pt x="270675" y="1179662"/>
                      <a:pt x="342521" y="1012022"/>
                      <a:pt x="501452" y="1046856"/>
                    </a:cubicBezTo>
                    <a:cubicBezTo>
                      <a:pt x="660383" y="1081690"/>
                      <a:pt x="917286" y="1305936"/>
                      <a:pt x="1141532" y="1360365"/>
                    </a:cubicBezTo>
                    <a:cubicBezTo>
                      <a:pt x="1365778" y="1414794"/>
                      <a:pt x="1731537" y="1223205"/>
                      <a:pt x="1846926" y="1373428"/>
                    </a:cubicBezTo>
                    <a:cubicBezTo>
                      <a:pt x="1962315" y="1523651"/>
                      <a:pt x="1840395" y="1806679"/>
                      <a:pt x="1833864" y="2261702"/>
                    </a:cubicBezTo>
                    <a:cubicBezTo>
                      <a:pt x="1827333" y="2716725"/>
                      <a:pt x="1888292" y="3766108"/>
                      <a:pt x="1807738" y="4103565"/>
                    </a:cubicBezTo>
                    <a:cubicBezTo>
                      <a:pt x="1727184" y="4441022"/>
                      <a:pt x="1431092" y="4212422"/>
                      <a:pt x="1350538" y="4286445"/>
                    </a:cubicBezTo>
                    <a:cubicBezTo>
                      <a:pt x="1269984" y="4360468"/>
                      <a:pt x="1158949" y="4510691"/>
                      <a:pt x="1324412" y="4547702"/>
                    </a:cubicBezTo>
                    <a:cubicBezTo>
                      <a:pt x="1489875" y="4584713"/>
                      <a:pt x="2164789" y="4584713"/>
                      <a:pt x="2343315" y="4508513"/>
                    </a:cubicBezTo>
                    <a:cubicBezTo>
                      <a:pt x="2521841" y="4432313"/>
                      <a:pt x="2330252" y="4329988"/>
                      <a:pt x="2395566" y="4090502"/>
                    </a:cubicBezTo>
                    <a:cubicBezTo>
                      <a:pt x="2460880" y="3851016"/>
                      <a:pt x="2617635" y="3258833"/>
                      <a:pt x="2735201" y="3071599"/>
                    </a:cubicBezTo>
                    <a:cubicBezTo>
                      <a:pt x="2852767" y="2884365"/>
                      <a:pt x="3005167" y="2993222"/>
                      <a:pt x="3100961" y="2967096"/>
                    </a:cubicBezTo>
                    <a:cubicBezTo>
                      <a:pt x="3196755" y="2940970"/>
                      <a:pt x="3242475" y="2851708"/>
                      <a:pt x="3309966" y="2914845"/>
                    </a:cubicBezTo>
                    <a:cubicBezTo>
                      <a:pt x="3377457" y="2977982"/>
                      <a:pt x="3377457" y="3075953"/>
                      <a:pt x="3505909" y="3345919"/>
                    </a:cubicBezTo>
                    <a:cubicBezTo>
                      <a:pt x="3634361" y="3615885"/>
                      <a:pt x="3834658" y="4340873"/>
                      <a:pt x="4080675" y="4534639"/>
                    </a:cubicBezTo>
                    <a:cubicBezTo>
                      <a:pt x="4326692" y="4728405"/>
                      <a:pt x="4982012" y="4508513"/>
                      <a:pt x="4982012" y="4508513"/>
                    </a:cubicBezTo>
                    <a:cubicBezTo>
                      <a:pt x="5184486" y="4501982"/>
                      <a:pt x="5284635" y="4549879"/>
                      <a:pt x="5295521" y="4495451"/>
                    </a:cubicBezTo>
                    <a:cubicBezTo>
                      <a:pt x="5306407" y="4441023"/>
                      <a:pt x="5149652" y="4232016"/>
                      <a:pt x="5047326" y="4181942"/>
                    </a:cubicBezTo>
                    <a:cubicBezTo>
                      <a:pt x="4945000" y="4131868"/>
                      <a:pt x="4794777" y="4277736"/>
                      <a:pt x="4681566" y="4195005"/>
                    </a:cubicBezTo>
                    <a:cubicBezTo>
                      <a:pt x="4568355" y="4112274"/>
                      <a:pt x="4485624" y="4177587"/>
                      <a:pt x="4368058" y="3685553"/>
                    </a:cubicBezTo>
                    <a:cubicBezTo>
                      <a:pt x="4250492" y="3193519"/>
                      <a:pt x="3991412" y="1669519"/>
                      <a:pt x="3976172" y="1242799"/>
                    </a:cubicBezTo>
                    <a:cubicBezTo>
                      <a:pt x="3960932" y="816079"/>
                      <a:pt x="4039309" y="1114347"/>
                      <a:pt x="4276618" y="1125233"/>
                    </a:cubicBezTo>
                    <a:cubicBezTo>
                      <a:pt x="4513927" y="1136119"/>
                      <a:pt x="5069098" y="1379959"/>
                      <a:pt x="5400024" y="1308113"/>
                    </a:cubicBezTo>
                    <a:cubicBezTo>
                      <a:pt x="5730950" y="1236267"/>
                      <a:pt x="6068406" y="803016"/>
                      <a:pt x="6262172" y="694159"/>
                    </a:cubicBezTo>
                    <a:cubicBezTo>
                      <a:pt x="6455938" y="585302"/>
                      <a:pt x="6519075" y="720285"/>
                      <a:pt x="6562618" y="654971"/>
                    </a:cubicBezTo>
                    <a:cubicBezTo>
                      <a:pt x="6606161" y="589657"/>
                      <a:pt x="6599629" y="365410"/>
                      <a:pt x="6523429" y="302273"/>
                    </a:cubicBezTo>
                    <a:cubicBezTo>
                      <a:pt x="6447229" y="239136"/>
                      <a:pt x="6170732" y="287034"/>
                      <a:pt x="6105418" y="276148"/>
                    </a:cubicBezTo>
                    <a:cubicBezTo>
                      <a:pt x="6040104" y="265262"/>
                      <a:pt x="6101064" y="273970"/>
                      <a:pt x="6131544" y="236959"/>
                    </a:cubicBezTo>
                    <a:cubicBezTo>
                      <a:pt x="6162024" y="199948"/>
                      <a:pt x="6305715" y="91090"/>
                      <a:pt x="6288298" y="54079"/>
                    </a:cubicBezTo>
                    <a:cubicBezTo>
                      <a:pt x="6270881" y="17068"/>
                      <a:pt x="6088001" y="-22121"/>
                      <a:pt x="6027041" y="14891"/>
                    </a:cubicBezTo>
                    <a:cubicBezTo>
                      <a:pt x="5966081" y="51902"/>
                      <a:pt x="6005270" y="180354"/>
                      <a:pt x="5922538" y="276148"/>
                    </a:cubicBezTo>
                    <a:cubicBezTo>
                      <a:pt x="5839806" y="371942"/>
                      <a:pt x="5689583" y="511279"/>
                      <a:pt x="5530652" y="589656"/>
                    </a:cubicBezTo>
                    <a:cubicBezTo>
                      <a:pt x="5371721" y="668033"/>
                      <a:pt x="5295520" y="779068"/>
                      <a:pt x="4968949" y="746411"/>
                    </a:cubicBezTo>
                    <a:cubicBezTo>
                      <a:pt x="4642378" y="713754"/>
                      <a:pt x="3902150" y="428547"/>
                      <a:pt x="3571224" y="393713"/>
                    </a:cubicBezTo>
                    <a:cubicBezTo>
                      <a:pt x="3240298" y="358879"/>
                      <a:pt x="2983395" y="537405"/>
                      <a:pt x="2983395" y="537405"/>
                    </a:cubicBezTo>
                    <a:lnTo>
                      <a:pt x="2291064" y="694159"/>
                    </a:ln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1815737" y="2194560"/>
                <a:ext cx="5003074" cy="4101737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2596494" y="-52541"/>
              <a:ext cx="1937482" cy="2254808"/>
              <a:chOff x="2248433" y="313002"/>
              <a:chExt cx="2363123" cy="2755633"/>
            </a:xfrm>
          </p:grpSpPr>
          <p:sp>
            <p:nvSpPr>
              <p:cNvPr id="26" name="フリーフォーム 25"/>
              <p:cNvSpPr/>
              <p:nvPr/>
            </p:nvSpPr>
            <p:spPr>
              <a:xfrm rot="19389896">
                <a:off x="2248433" y="548680"/>
                <a:ext cx="2363123" cy="2519955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3004458" y="122671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3631474" y="124462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10" y="404664"/>
            <a:ext cx="3715178" cy="37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グループ化 36"/>
          <p:cNvGrpSpPr/>
          <p:nvPr/>
        </p:nvGrpSpPr>
        <p:grpSpPr>
          <a:xfrm>
            <a:off x="6414548" y="2136179"/>
            <a:ext cx="677586" cy="106041"/>
            <a:chOff x="6635931" y="1658626"/>
            <a:chExt cx="691481" cy="156620"/>
          </a:xfrm>
        </p:grpSpPr>
        <p:sp>
          <p:nvSpPr>
            <p:cNvPr id="38" name="フリーフォーム 37"/>
            <p:cNvSpPr/>
            <p:nvPr/>
          </p:nvSpPr>
          <p:spPr>
            <a:xfrm>
              <a:off x="6635931" y="1658626"/>
              <a:ext cx="235132" cy="156620"/>
            </a:xfrm>
            <a:custGeom>
              <a:avLst/>
              <a:gdLst>
                <a:gd name="connsiteX0" fmla="*/ 0 w 235132"/>
                <a:gd name="connsiteY0" fmla="*/ 143743 h 143743"/>
                <a:gd name="connsiteX1" fmla="*/ 130629 w 235132"/>
                <a:gd name="connsiteY1" fmla="*/ 52 h 143743"/>
                <a:gd name="connsiteX2" fmla="*/ 235132 w 235132"/>
                <a:gd name="connsiteY2" fmla="*/ 130681 h 1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32" h="143743">
                  <a:moveTo>
                    <a:pt x="0" y="143743"/>
                  </a:moveTo>
                  <a:cubicBezTo>
                    <a:pt x="45720" y="72986"/>
                    <a:pt x="91440" y="2229"/>
                    <a:pt x="130629" y="52"/>
                  </a:cubicBezTo>
                  <a:cubicBezTo>
                    <a:pt x="169818" y="-2125"/>
                    <a:pt x="202475" y="64278"/>
                    <a:pt x="235132" y="130681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7092280" y="1658626"/>
              <a:ext cx="235132" cy="156620"/>
            </a:xfrm>
            <a:custGeom>
              <a:avLst/>
              <a:gdLst>
                <a:gd name="connsiteX0" fmla="*/ 0 w 235132"/>
                <a:gd name="connsiteY0" fmla="*/ 143743 h 143743"/>
                <a:gd name="connsiteX1" fmla="*/ 130629 w 235132"/>
                <a:gd name="connsiteY1" fmla="*/ 52 h 143743"/>
                <a:gd name="connsiteX2" fmla="*/ 235132 w 235132"/>
                <a:gd name="connsiteY2" fmla="*/ 130681 h 1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32" h="143743">
                  <a:moveTo>
                    <a:pt x="0" y="143743"/>
                  </a:moveTo>
                  <a:cubicBezTo>
                    <a:pt x="45720" y="72986"/>
                    <a:pt x="91440" y="2229"/>
                    <a:pt x="130629" y="52"/>
                  </a:cubicBezTo>
                  <a:cubicBezTo>
                    <a:pt x="169818" y="-2125"/>
                    <a:pt x="202475" y="64278"/>
                    <a:pt x="235132" y="130681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954048" y="2189199"/>
            <a:ext cx="1966123" cy="2591980"/>
            <a:chOff x="539552" y="864067"/>
            <a:chExt cx="2356385" cy="2704208"/>
          </a:xfrm>
        </p:grpSpPr>
        <p:sp>
          <p:nvSpPr>
            <p:cNvPr id="19" name="フリーフォーム 18"/>
            <p:cNvSpPr/>
            <p:nvPr/>
          </p:nvSpPr>
          <p:spPr>
            <a:xfrm>
              <a:off x="539552" y="864067"/>
              <a:ext cx="2356385" cy="2704208"/>
            </a:xfrm>
            <a:custGeom>
              <a:avLst/>
              <a:gdLst>
                <a:gd name="connsiteX0" fmla="*/ 2547257 w 3004457"/>
                <a:gd name="connsiteY0" fmla="*/ 209202 h 2704208"/>
                <a:gd name="connsiteX1" fmla="*/ 2468880 w 3004457"/>
                <a:gd name="connsiteY1" fmla="*/ 196139 h 2704208"/>
                <a:gd name="connsiteX2" fmla="*/ 2351314 w 3004457"/>
                <a:gd name="connsiteY2" fmla="*/ 170013 h 2704208"/>
                <a:gd name="connsiteX3" fmla="*/ 2259874 w 3004457"/>
                <a:gd name="connsiteY3" fmla="*/ 156951 h 2704208"/>
                <a:gd name="connsiteX4" fmla="*/ 2090057 w 3004457"/>
                <a:gd name="connsiteY4" fmla="*/ 130825 h 2704208"/>
                <a:gd name="connsiteX5" fmla="*/ 1985554 w 3004457"/>
                <a:gd name="connsiteY5" fmla="*/ 91636 h 2704208"/>
                <a:gd name="connsiteX6" fmla="*/ 1933303 w 3004457"/>
                <a:gd name="connsiteY6" fmla="*/ 78573 h 2704208"/>
                <a:gd name="connsiteX7" fmla="*/ 1854926 w 3004457"/>
                <a:gd name="connsiteY7" fmla="*/ 52448 h 2704208"/>
                <a:gd name="connsiteX8" fmla="*/ 1658983 w 3004457"/>
                <a:gd name="connsiteY8" fmla="*/ 26322 h 2704208"/>
                <a:gd name="connsiteX9" fmla="*/ 1606732 w 3004457"/>
                <a:gd name="connsiteY9" fmla="*/ 13259 h 2704208"/>
                <a:gd name="connsiteX10" fmla="*/ 1045029 w 3004457"/>
                <a:gd name="connsiteY10" fmla="*/ 13259 h 2704208"/>
                <a:gd name="connsiteX11" fmla="*/ 1031966 w 3004457"/>
                <a:gd name="connsiteY11" fmla="*/ 274516 h 2704208"/>
                <a:gd name="connsiteX12" fmla="*/ 1005840 w 3004457"/>
                <a:gd name="connsiteY12" fmla="*/ 418208 h 2704208"/>
                <a:gd name="connsiteX13" fmla="*/ 992777 w 3004457"/>
                <a:gd name="connsiteY13" fmla="*/ 496585 h 2704208"/>
                <a:gd name="connsiteX14" fmla="*/ 979714 w 3004457"/>
                <a:gd name="connsiteY14" fmla="*/ 548836 h 2704208"/>
                <a:gd name="connsiteX15" fmla="*/ 953589 w 3004457"/>
                <a:gd name="connsiteY15" fmla="*/ 679465 h 2704208"/>
                <a:gd name="connsiteX16" fmla="*/ 927463 w 3004457"/>
                <a:gd name="connsiteY16" fmla="*/ 744779 h 2704208"/>
                <a:gd name="connsiteX17" fmla="*/ 914400 w 3004457"/>
                <a:gd name="connsiteY17" fmla="*/ 810093 h 2704208"/>
                <a:gd name="connsiteX18" fmla="*/ 901337 w 3004457"/>
                <a:gd name="connsiteY18" fmla="*/ 849282 h 2704208"/>
                <a:gd name="connsiteX19" fmla="*/ 875212 w 3004457"/>
                <a:gd name="connsiteY19" fmla="*/ 953785 h 2704208"/>
                <a:gd name="connsiteX20" fmla="*/ 849086 w 3004457"/>
                <a:gd name="connsiteY20" fmla="*/ 1071351 h 2704208"/>
                <a:gd name="connsiteX21" fmla="*/ 822960 w 3004457"/>
                <a:gd name="connsiteY21" fmla="*/ 1136665 h 2704208"/>
                <a:gd name="connsiteX22" fmla="*/ 809897 w 3004457"/>
                <a:gd name="connsiteY22" fmla="*/ 1201979 h 2704208"/>
                <a:gd name="connsiteX23" fmla="*/ 783772 w 3004457"/>
                <a:gd name="connsiteY23" fmla="*/ 1267293 h 2704208"/>
                <a:gd name="connsiteX24" fmla="*/ 757646 w 3004457"/>
                <a:gd name="connsiteY24" fmla="*/ 1358733 h 2704208"/>
                <a:gd name="connsiteX25" fmla="*/ 705394 w 3004457"/>
                <a:gd name="connsiteY25" fmla="*/ 1463236 h 2704208"/>
                <a:gd name="connsiteX26" fmla="*/ 679269 w 3004457"/>
                <a:gd name="connsiteY26" fmla="*/ 1541613 h 2704208"/>
                <a:gd name="connsiteX27" fmla="*/ 627017 w 3004457"/>
                <a:gd name="connsiteY27" fmla="*/ 1619991 h 2704208"/>
                <a:gd name="connsiteX28" fmla="*/ 613954 w 3004457"/>
                <a:gd name="connsiteY28" fmla="*/ 1685305 h 2704208"/>
                <a:gd name="connsiteX29" fmla="*/ 522514 w 3004457"/>
                <a:gd name="connsiteY29" fmla="*/ 1802871 h 2704208"/>
                <a:gd name="connsiteX30" fmla="*/ 483326 w 3004457"/>
                <a:gd name="connsiteY30" fmla="*/ 1828996 h 2704208"/>
                <a:gd name="connsiteX31" fmla="*/ 431074 w 3004457"/>
                <a:gd name="connsiteY31" fmla="*/ 1855122 h 2704208"/>
                <a:gd name="connsiteX32" fmla="*/ 378823 w 3004457"/>
                <a:gd name="connsiteY32" fmla="*/ 1894311 h 2704208"/>
                <a:gd name="connsiteX33" fmla="*/ 261257 w 3004457"/>
                <a:gd name="connsiteY33" fmla="*/ 1933499 h 2704208"/>
                <a:gd name="connsiteX34" fmla="*/ 156754 w 3004457"/>
                <a:gd name="connsiteY34" fmla="*/ 1972688 h 2704208"/>
                <a:gd name="connsiteX35" fmla="*/ 104503 w 3004457"/>
                <a:gd name="connsiteY35" fmla="*/ 1946562 h 2704208"/>
                <a:gd name="connsiteX36" fmla="*/ 0 w 3004457"/>
                <a:gd name="connsiteY36" fmla="*/ 1972688 h 2704208"/>
                <a:gd name="connsiteX37" fmla="*/ 39189 w 3004457"/>
                <a:gd name="connsiteY37" fmla="*/ 2024939 h 2704208"/>
                <a:gd name="connsiteX38" fmla="*/ 78377 w 3004457"/>
                <a:gd name="connsiteY38" fmla="*/ 2051065 h 2704208"/>
                <a:gd name="connsiteX39" fmla="*/ 195943 w 3004457"/>
                <a:gd name="connsiteY39" fmla="*/ 2129442 h 2704208"/>
                <a:gd name="connsiteX40" fmla="*/ 248194 w 3004457"/>
                <a:gd name="connsiteY40" fmla="*/ 2155568 h 2704208"/>
                <a:gd name="connsiteX41" fmla="*/ 300446 w 3004457"/>
                <a:gd name="connsiteY41" fmla="*/ 2194756 h 2704208"/>
                <a:gd name="connsiteX42" fmla="*/ 352697 w 3004457"/>
                <a:gd name="connsiteY42" fmla="*/ 2220882 h 2704208"/>
                <a:gd name="connsiteX43" fmla="*/ 391886 w 3004457"/>
                <a:gd name="connsiteY43" fmla="*/ 2260071 h 2704208"/>
                <a:gd name="connsiteX44" fmla="*/ 522514 w 3004457"/>
                <a:gd name="connsiteY44" fmla="*/ 2325385 h 2704208"/>
                <a:gd name="connsiteX45" fmla="*/ 627017 w 3004457"/>
                <a:gd name="connsiteY45" fmla="*/ 2403762 h 2704208"/>
                <a:gd name="connsiteX46" fmla="*/ 666206 w 3004457"/>
                <a:gd name="connsiteY46" fmla="*/ 2429888 h 2704208"/>
                <a:gd name="connsiteX47" fmla="*/ 718457 w 3004457"/>
                <a:gd name="connsiteY47" fmla="*/ 2442951 h 2704208"/>
                <a:gd name="connsiteX48" fmla="*/ 770709 w 3004457"/>
                <a:gd name="connsiteY48" fmla="*/ 2469076 h 2704208"/>
                <a:gd name="connsiteX49" fmla="*/ 809897 w 3004457"/>
                <a:gd name="connsiteY49" fmla="*/ 2495202 h 2704208"/>
                <a:gd name="connsiteX50" fmla="*/ 1031966 w 3004457"/>
                <a:gd name="connsiteY50" fmla="*/ 2521328 h 2704208"/>
                <a:gd name="connsiteX51" fmla="*/ 1175657 w 3004457"/>
                <a:gd name="connsiteY51" fmla="*/ 2547453 h 2704208"/>
                <a:gd name="connsiteX52" fmla="*/ 1240972 w 3004457"/>
                <a:gd name="connsiteY52" fmla="*/ 2560516 h 2704208"/>
                <a:gd name="connsiteX53" fmla="*/ 1332412 w 3004457"/>
                <a:gd name="connsiteY53" fmla="*/ 2573579 h 2704208"/>
                <a:gd name="connsiteX54" fmla="*/ 1410789 w 3004457"/>
                <a:gd name="connsiteY54" fmla="*/ 2586642 h 2704208"/>
                <a:gd name="connsiteX55" fmla="*/ 1528354 w 3004457"/>
                <a:gd name="connsiteY55" fmla="*/ 2599705 h 2704208"/>
                <a:gd name="connsiteX56" fmla="*/ 1658983 w 3004457"/>
                <a:gd name="connsiteY56" fmla="*/ 2625831 h 2704208"/>
                <a:gd name="connsiteX57" fmla="*/ 1724297 w 3004457"/>
                <a:gd name="connsiteY57" fmla="*/ 2638893 h 2704208"/>
                <a:gd name="connsiteX58" fmla="*/ 1802674 w 3004457"/>
                <a:gd name="connsiteY58" fmla="*/ 2665019 h 2704208"/>
                <a:gd name="connsiteX59" fmla="*/ 1998617 w 3004457"/>
                <a:gd name="connsiteY59" fmla="*/ 2704208 h 2704208"/>
                <a:gd name="connsiteX60" fmla="*/ 2325189 w 3004457"/>
                <a:gd name="connsiteY60" fmla="*/ 2691145 h 2704208"/>
                <a:gd name="connsiteX61" fmla="*/ 2338252 w 3004457"/>
                <a:gd name="connsiteY61" fmla="*/ 2651956 h 2704208"/>
                <a:gd name="connsiteX62" fmla="*/ 2377440 w 3004457"/>
                <a:gd name="connsiteY62" fmla="*/ 2625831 h 2704208"/>
                <a:gd name="connsiteX63" fmla="*/ 2416629 w 3004457"/>
                <a:gd name="connsiteY63" fmla="*/ 2586642 h 2704208"/>
                <a:gd name="connsiteX64" fmla="*/ 2455817 w 3004457"/>
                <a:gd name="connsiteY64" fmla="*/ 2534391 h 2704208"/>
                <a:gd name="connsiteX65" fmla="*/ 2495006 w 3004457"/>
                <a:gd name="connsiteY65" fmla="*/ 2495202 h 2704208"/>
                <a:gd name="connsiteX66" fmla="*/ 2521132 w 3004457"/>
                <a:gd name="connsiteY66" fmla="*/ 2442951 h 2704208"/>
                <a:gd name="connsiteX67" fmla="*/ 2599509 w 3004457"/>
                <a:gd name="connsiteY67" fmla="*/ 2364573 h 2704208"/>
                <a:gd name="connsiteX68" fmla="*/ 2625634 w 3004457"/>
                <a:gd name="connsiteY68" fmla="*/ 2312322 h 2704208"/>
                <a:gd name="connsiteX69" fmla="*/ 2638697 w 3004457"/>
                <a:gd name="connsiteY69" fmla="*/ 2273133 h 2704208"/>
                <a:gd name="connsiteX70" fmla="*/ 2690949 w 3004457"/>
                <a:gd name="connsiteY70" fmla="*/ 2207819 h 2704208"/>
                <a:gd name="connsiteX71" fmla="*/ 2717074 w 3004457"/>
                <a:gd name="connsiteY71" fmla="*/ 2142505 h 2704208"/>
                <a:gd name="connsiteX72" fmla="*/ 2743200 w 3004457"/>
                <a:gd name="connsiteY72" fmla="*/ 2038002 h 2704208"/>
                <a:gd name="connsiteX73" fmla="*/ 2769326 w 3004457"/>
                <a:gd name="connsiteY73" fmla="*/ 1985751 h 2704208"/>
                <a:gd name="connsiteX74" fmla="*/ 2834640 w 3004457"/>
                <a:gd name="connsiteY74" fmla="*/ 1868185 h 2704208"/>
                <a:gd name="connsiteX75" fmla="*/ 2860766 w 3004457"/>
                <a:gd name="connsiteY75" fmla="*/ 1776745 h 2704208"/>
                <a:gd name="connsiteX76" fmla="*/ 2886892 w 3004457"/>
                <a:gd name="connsiteY76" fmla="*/ 1711431 h 2704208"/>
                <a:gd name="connsiteX77" fmla="*/ 2926080 w 3004457"/>
                <a:gd name="connsiteY77" fmla="*/ 1580802 h 2704208"/>
                <a:gd name="connsiteX78" fmla="*/ 2952206 w 3004457"/>
                <a:gd name="connsiteY78" fmla="*/ 1502425 h 2704208"/>
                <a:gd name="connsiteX79" fmla="*/ 2978332 w 3004457"/>
                <a:gd name="connsiteY79" fmla="*/ 1201979 h 2704208"/>
                <a:gd name="connsiteX80" fmla="*/ 3004457 w 3004457"/>
                <a:gd name="connsiteY80" fmla="*/ 979911 h 2704208"/>
                <a:gd name="connsiteX81" fmla="*/ 2991394 w 3004457"/>
                <a:gd name="connsiteY81" fmla="*/ 718653 h 2704208"/>
                <a:gd name="connsiteX82" fmla="*/ 2978332 w 3004457"/>
                <a:gd name="connsiteY82" fmla="*/ 679465 h 2704208"/>
                <a:gd name="connsiteX83" fmla="*/ 2965269 w 3004457"/>
                <a:gd name="connsiteY83" fmla="*/ 313705 h 2704208"/>
                <a:gd name="connsiteX84" fmla="*/ 2926080 w 3004457"/>
                <a:gd name="connsiteY84" fmla="*/ 287579 h 2704208"/>
                <a:gd name="connsiteX85" fmla="*/ 2886892 w 3004457"/>
                <a:gd name="connsiteY85" fmla="*/ 274516 h 2704208"/>
                <a:gd name="connsiteX86" fmla="*/ 2847703 w 3004457"/>
                <a:gd name="connsiteY86" fmla="*/ 248391 h 2704208"/>
                <a:gd name="connsiteX87" fmla="*/ 2769326 w 3004457"/>
                <a:gd name="connsiteY87" fmla="*/ 235328 h 2704208"/>
                <a:gd name="connsiteX88" fmla="*/ 2586446 w 3004457"/>
                <a:gd name="connsiteY88" fmla="*/ 248391 h 2704208"/>
                <a:gd name="connsiteX89" fmla="*/ 2547257 w 3004457"/>
                <a:gd name="connsiteY89" fmla="*/ 261453 h 2704208"/>
                <a:gd name="connsiteX90" fmla="*/ 2455817 w 3004457"/>
                <a:gd name="connsiteY90" fmla="*/ 248391 h 2704208"/>
                <a:gd name="connsiteX91" fmla="*/ 2390503 w 3004457"/>
                <a:gd name="connsiteY91" fmla="*/ 196139 h 270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004457" h="2704208">
                  <a:moveTo>
                    <a:pt x="2547257" y="209202"/>
                  </a:moveTo>
                  <a:cubicBezTo>
                    <a:pt x="2521131" y="204848"/>
                    <a:pt x="2494852" y="201333"/>
                    <a:pt x="2468880" y="196139"/>
                  </a:cubicBezTo>
                  <a:cubicBezTo>
                    <a:pt x="2351469" y="172656"/>
                    <a:pt x="2488180" y="192823"/>
                    <a:pt x="2351314" y="170013"/>
                  </a:cubicBezTo>
                  <a:cubicBezTo>
                    <a:pt x="2320943" y="164951"/>
                    <a:pt x="2290393" y="161020"/>
                    <a:pt x="2259874" y="156951"/>
                  </a:cubicBezTo>
                  <a:cubicBezTo>
                    <a:pt x="2191893" y="147887"/>
                    <a:pt x="2152763" y="146502"/>
                    <a:pt x="2090057" y="130825"/>
                  </a:cubicBezTo>
                  <a:cubicBezTo>
                    <a:pt x="2053375" y="121654"/>
                    <a:pt x="2021503" y="103619"/>
                    <a:pt x="1985554" y="91636"/>
                  </a:cubicBezTo>
                  <a:cubicBezTo>
                    <a:pt x="1968522" y="85959"/>
                    <a:pt x="1950499" y="83732"/>
                    <a:pt x="1933303" y="78573"/>
                  </a:cubicBezTo>
                  <a:cubicBezTo>
                    <a:pt x="1906926" y="70660"/>
                    <a:pt x="1882090" y="56975"/>
                    <a:pt x="1854926" y="52448"/>
                  </a:cubicBezTo>
                  <a:cubicBezTo>
                    <a:pt x="1737656" y="32903"/>
                    <a:pt x="1802873" y="42310"/>
                    <a:pt x="1658983" y="26322"/>
                  </a:cubicBezTo>
                  <a:cubicBezTo>
                    <a:pt x="1641566" y="21968"/>
                    <a:pt x="1624586" y="15138"/>
                    <a:pt x="1606732" y="13259"/>
                  </a:cubicBezTo>
                  <a:cubicBezTo>
                    <a:pt x="1376033" y="-11025"/>
                    <a:pt x="1314116" y="3649"/>
                    <a:pt x="1045029" y="13259"/>
                  </a:cubicBezTo>
                  <a:cubicBezTo>
                    <a:pt x="1040675" y="100345"/>
                    <a:pt x="1038407" y="187560"/>
                    <a:pt x="1031966" y="274516"/>
                  </a:cubicBezTo>
                  <a:cubicBezTo>
                    <a:pt x="1024153" y="379993"/>
                    <a:pt x="1021829" y="338264"/>
                    <a:pt x="1005840" y="418208"/>
                  </a:cubicBezTo>
                  <a:cubicBezTo>
                    <a:pt x="1000646" y="444180"/>
                    <a:pt x="997971" y="470613"/>
                    <a:pt x="992777" y="496585"/>
                  </a:cubicBezTo>
                  <a:cubicBezTo>
                    <a:pt x="989256" y="514189"/>
                    <a:pt x="983476" y="531281"/>
                    <a:pt x="979714" y="548836"/>
                  </a:cubicBezTo>
                  <a:cubicBezTo>
                    <a:pt x="970410" y="592256"/>
                    <a:pt x="970081" y="638236"/>
                    <a:pt x="953589" y="679465"/>
                  </a:cubicBezTo>
                  <a:cubicBezTo>
                    <a:pt x="944880" y="701236"/>
                    <a:pt x="934201" y="722319"/>
                    <a:pt x="927463" y="744779"/>
                  </a:cubicBezTo>
                  <a:cubicBezTo>
                    <a:pt x="921083" y="766045"/>
                    <a:pt x="919785" y="788553"/>
                    <a:pt x="914400" y="810093"/>
                  </a:cubicBezTo>
                  <a:cubicBezTo>
                    <a:pt x="911060" y="823451"/>
                    <a:pt x="904960" y="835998"/>
                    <a:pt x="901337" y="849282"/>
                  </a:cubicBezTo>
                  <a:cubicBezTo>
                    <a:pt x="891890" y="883923"/>
                    <a:pt x="882254" y="918576"/>
                    <a:pt x="875212" y="953785"/>
                  </a:cubicBezTo>
                  <a:cubicBezTo>
                    <a:pt x="870036" y="979667"/>
                    <a:pt x="858309" y="1043681"/>
                    <a:pt x="849086" y="1071351"/>
                  </a:cubicBezTo>
                  <a:cubicBezTo>
                    <a:pt x="841671" y="1093596"/>
                    <a:pt x="829698" y="1114205"/>
                    <a:pt x="822960" y="1136665"/>
                  </a:cubicBezTo>
                  <a:cubicBezTo>
                    <a:pt x="816580" y="1157931"/>
                    <a:pt x="816277" y="1180713"/>
                    <a:pt x="809897" y="1201979"/>
                  </a:cubicBezTo>
                  <a:cubicBezTo>
                    <a:pt x="803159" y="1224438"/>
                    <a:pt x="791187" y="1245048"/>
                    <a:pt x="783772" y="1267293"/>
                  </a:cubicBezTo>
                  <a:cubicBezTo>
                    <a:pt x="771301" y="1304708"/>
                    <a:pt x="773371" y="1324138"/>
                    <a:pt x="757646" y="1358733"/>
                  </a:cubicBezTo>
                  <a:cubicBezTo>
                    <a:pt x="741530" y="1394188"/>
                    <a:pt x="717710" y="1426288"/>
                    <a:pt x="705394" y="1463236"/>
                  </a:cubicBezTo>
                  <a:cubicBezTo>
                    <a:pt x="696686" y="1489362"/>
                    <a:pt x="694545" y="1518699"/>
                    <a:pt x="679269" y="1541613"/>
                  </a:cubicBezTo>
                  <a:lnTo>
                    <a:pt x="627017" y="1619991"/>
                  </a:lnTo>
                  <a:cubicBezTo>
                    <a:pt x="622663" y="1641762"/>
                    <a:pt x="623141" y="1665093"/>
                    <a:pt x="613954" y="1685305"/>
                  </a:cubicBezTo>
                  <a:cubicBezTo>
                    <a:pt x="596192" y="1724382"/>
                    <a:pt x="557585" y="1773645"/>
                    <a:pt x="522514" y="1802871"/>
                  </a:cubicBezTo>
                  <a:cubicBezTo>
                    <a:pt x="510453" y="1812921"/>
                    <a:pt x="496957" y="1821207"/>
                    <a:pt x="483326" y="1828996"/>
                  </a:cubicBezTo>
                  <a:cubicBezTo>
                    <a:pt x="466419" y="1838657"/>
                    <a:pt x="447587" y="1844801"/>
                    <a:pt x="431074" y="1855122"/>
                  </a:cubicBezTo>
                  <a:cubicBezTo>
                    <a:pt x="412612" y="1866661"/>
                    <a:pt x="398591" y="1885188"/>
                    <a:pt x="378823" y="1894311"/>
                  </a:cubicBezTo>
                  <a:cubicBezTo>
                    <a:pt x="341317" y="1911622"/>
                    <a:pt x="299611" y="1918157"/>
                    <a:pt x="261257" y="1933499"/>
                  </a:cubicBezTo>
                  <a:cubicBezTo>
                    <a:pt x="183158" y="1964739"/>
                    <a:pt x="218188" y="1952210"/>
                    <a:pt x="156754" y="1972688"/>
                  </a:cubicBezTo>
                  <a:cubicBezTo>
                    <a:pt x="139337" y="1963979"/>
                    <a:pt x="123857" y="1948712"/>
                    <a:pt x="104503" y="1946562"/>
                  </a:cubicBezTo>
                  <a:cubicBezTo>
                    <a:pt x="80859" y="1943935"/>
                    <a:pt x="26035" y="1964010"/>
                    <a:pt x="0" y="1972688"/>
                  </a:cubicBezTo>
                  <a:cubicBezTo>
                    <a:pt x="13063" y="1990105"/>
                    <a:pt x="23794" y="2009544"/>
                    <a:pt x="39189" y="2024939"/>
                  </a:cubicBezTo>
                  <a:cubicBezTo>
                    <a:pt x="50290" y="2036040"/>
                    <a:pt x="65602" y="2041940"/>
                    <a:pt x="78377" y="2051065"/>
                  </a:cubicBezTo>
                  <a:cubicBezTo>
                    <a:pt x="147096" y="2100150"/>
                    <a:pt x="116444" y="2085275"/>
                    <a:pt x="195943" y="2129442"/>
                  </a:cubicBezTo>
                  <a:cubicBezTo>
                    <a:pt x="212965" y="2138899"/>
                    <a:pt x="231681" y="2145247"/>
                    <a:pt x="248194" y="2155568"/>
                  </a:cubicBezTo>
                  <a:cubicBezTo>
                    <a:pt x="266656" y="2167107"/>
                    <a:pt x="281984" y="2183217"/>
                    <a:pt x="300446" y="2194756"/>
                  </a:cubicBezTo>
                  <a:cubicBezTo>
                    <a:pt x="316959" y="2205077"/>
                    <a:pt x="336851" y="2209564"/>
                    <a:pt x="352697" y="2220882"/>
                  </a:cubicBezTo>
                  <a:cubicBezTo>
                    <a:pt x="367730" y="2231620"/>
                    <a:pt x="376153" y="2250389"/>
                    <a:pt x="391886" y="2260071"/>
                  </a:cubicBezTo>
                  <a:cubicBezTo>
                    <a:pt x="433347" y="2285585"/>
                    <a:pt x="483568" y="2296176"/>
                    <a:pt x="522514" y="2325385"/>
                  </a:cubicBezTo>
                  <a:cubicBezTo>
                    <a:pt x="557348" y="2351511"/>
                    <a:pt x="590787" y="2379609"/>
                    <a:pt x="627017" y="2403762"/>
                  </a:cubicBezTo>
                  <a:cubicBezTo>
                    <a:pt x="640080" y="2412471"/>
                    <a:pt x="651776" y="2423703"/>
                    <a:pt x="666206" y="2429888"/>
                  </a:cubicBezTo>
                  <a:cubicBezTo>
                    <a:pt x="682707" y="2436960"/>
                    <a:pt x="701647" y="2436647"/>
                    <a:pt x="718457" y="2442951"/>
                  </a:cubicBezTo>
                  <a:cubicBezTo>
                    <a:pt x="736690" y="2449788"/>
                    <a:pt x="753802" y="2459415"/>
                    <a:pt x="770709" y="2469076"/>
                  </a:cubicBezTo>
                  <a:cubicBezTo>
                    <a:pt x="784340" y="2476865"/>
                    <a:pt x="795003" y="2490237"/>
                    <a:pt x="809897" y="2495202"/>
                  </a:cubicBezTo>
                  <a:cubicBezTo>
                    <a:pt x="849215" y="2508308"/>
                    <a:pt x="1018967" y="2520146"/>
                    <a:pt x="1031966" y="2521328"/>
                  </a:cubicBezTo>
                  <a:cubicBezTo>
                    <a:pt x="1193291" y="2553593"/>
                    <a:pt x="991828" y="2514031"/>
                    <a:pt x="1175657" y="2547453"/>
                  </a:cubicBezTo>
                  <a:cubicBezTo>
                    <a:pt x="1197502" y="2551425"/>
                    <a:pt x="1219071" y="2556866"/>
                    <a:pt x="1240972" y="2560516"/>
                  </a:cubicBezTo>
                  <a:cubicBezTo>
                    <a:pt x="1271343" y="2565578"/>
                    <a:pt x="1301981" y="2568897"/>
                    <a:pt x="1332412" y="2573579"/>
                  </a:cubicBezTo>
                  <a:cubicBezTo>
                    <a:pt x="1358590" y="2577606"/>
                    <a:pt x="1384535" y="2583141"/>
                    <a:pt x="1410789" y="2586642"/>
                  </a:cubicBezTo>
                  <a:cubicBezTo>
                    <a:pt x="1449873" y="2591853"/>
                    <a:pt x="1489407" y="2593555"/>
                    <a:pt x="1528354" y="2599705"/>
                  </a:cubicBezTo>
                  <a:cubicBezTo>
                    <a:pt x="1572216" y="2606631"/>
                    <a:pt x="1615440" y="2617123"/>
                    <a:pt x="1658983" y="2625831"/>
                  </a:cubicBezTo>
                  <a:cubicBezTo>
                    <a:pt x="1680754" y="2630185"/>
                    <a:pt x="1703234" y="2631872"/>
                    <a:pt x="1724297" y="2638893"/>
                  </a:cubicBezTo>
                  <a:cubicBezTo>
                    <a:pt x="1750423" y="2647602"/>
                    <a:pt x="1776065" y="2657923"/>
                    <a:pt x="1802674" y="2665019"/>
                  </a:cubicBezTo>
                  <a:cubicBezTo>
                    <a:pt x="1882352" y="2686267"/>
                    <a:pt x="1922697" y="2691555"/>
                    <a:pt x="1998617" y="2704208"/>
                  </a:cubicBezTo>
                  <a:cubicBezTo>
                    <a:pt x="2107474" y="2699854"/>
                    <a:pt x="2217511" y="2707711"/>
                    <a:pt x="2325189" y="2691145"/>
                  </a:cubicBezTo>
                  <a:cubicBezTo>
                    <a:pt x="2338798" y="2689051"/>
                    <a:pt x="2329650" y="2662708"/>
                    <a:pt x="2338252" y="2651956"/>
                  </a:cubicBezTo>
                  <a:cubicBezTo>
                    <a:pt x="2348059" y="2639697"/>
                    <a:pt x="2365379" y="2635881"/>
                    <a:pt x="2377440" y="2625831"/>
                  </a:cubicBezTo>
                  <a:cubicBezTo>
                    <a:pt x="2391632" y="2614004"/>
                    <a:pt x="2404606" y="2600668"/>
                    <a:pt x="2416629" y="2586642"/>
                  </a:cubicBezTo>
                  <a:cubicBezTo>
                    <a:pt x="2430797" y="2570112"/>
                    <a:pt x="2441649" y="2550921"/>
                    <a:pt x="2455817" y="2534391"/>
                  </a:cubicBezTo>
                  <a:cubicBezTo>
                    <a:pt x="2467840" y="2520365"/>
                    <a:pt x="2484268" y="2510235"/>
                    <a:pt x="2495006" y="2495202"/>
                  </a:cubicBezTo>
                  <a:cubicBezTo>
                    <a:pt x="2506324" y="2479356"/>
                    <a:pt x="2508967" y="2458157"/>
                    <a:pt x="2521132" y="2442951"/>
                  </a:cubicBezTo>
                  <a:cubicBezTo>
                    <a:pt x="2544213" y="2414100"/>
                    <a:pt x="2599509" y="2364573"/>
                    <a:pt x="2599509" y="2364573"/>
                  </a:cubicBezTo>
                  <a:cubicBezTo>
                    <a:pt x="2608217" y="2347156"/>
                    <a:pt x="2617963" y="2330220"/>
                    <a:pt x="2625634" y="2312322"/>
                  </a:cubicBezTo>
                  <a:cubicBezTo>
                    <a:pt x="2631058" y="2299666"/>
                    <a:pt x="2631399" y="2284810"/>
                    <a:pt x="2638697" y="2273133"/>
                  </a:cubicBezTo>
                  <a:cubicBezTo>
                    <a:pt x="2653474" y="2249490"/>
                    <a:pt x="2673532" y="2229590"/>
                    <a:pt x="2690949" y="2207819"/>
                  </a:cubicBezTo>
                  <a:cubicBezTo>
                    <a:pt x="2699657" y="2186048"/>
                    <a:pt x="2710178" y="2164916"/>
                    <a:pt x="2717074" y="2142505"/>
                  </a:cubicBezTo>
                  <a:cubicBezTo>
                    <a:pt x="2727634" y="2108186"/>
                    <a:pt x="2727142" y="2070118"/>
                    <a:pt x="2743200" y="2038002"/>
                  </a:cubicBezTo>
                  <a:cubicBezTo>
                    <a:pt x="2751909" y="2020585"/>
                    <a:pt x="2759869" y="2002773"/>
                    <a:pt x="2769326" y="1985751"/>
                  </a:cubicBezTo>
                  <a:cubicBezTo>
                    <a:pt x="2851338" y="1838129"/>
                    <a:pt x="2771999" y="1993465"/>
                    <a:pt x="2834640" y="1868185"/>
                  </a:cubicBezTo>
                  <a:cubicBezTo>
                    <a:pt x="2844934" y="1827007"/>
                    <a:pt x="2846710" y="1814227"/>
                    <a:pt x="2860766" y="1776745"/>
                  </a:cubicBezTo>
                  <a:cubicBezTo>
                    <a:pt x="2868999" y="1754790"/>
                    <a:pt x="2878879" y="1733468"/>
                    <a:pt x="2886892" y="1711431"/>
                  </a:cubicBezTo>
                  <a:cubicBezTo>
                    <a:pt x="2939672" y="1566284"/>
                    <a:pt x="2892662" y="1692194"/>
                    <a:pt x="2926080" y="1580802"/>
                  </a:cubicBezTo>
                  <a:cubicBezTo>
                    <a:pt x="2933993" y="1554425"/>
                    <a:pt x="2943497" y="1528551"/>
                    <a:pt x="2952206" y="1502425"/>
                  </a:cubicBezTo>
                  <a:cubicBezTo>
                    <a:pt x="2973485" y="1225802"/>
                    <a:pt x="2955874" y="1437794"/>
                    <a:pt x="2978332" y="1201979"/>
                  </a:cubicBezTo>
                  <a:cubicBezTo>
                    <a:pt x="2995511" y="1021597"/>
                    <a:pt x="2982541" y="1111408"/>
                    <a:pt x="3004457" y="979911"/>
                  </a:cubicBezTo>
                  <a:cubicBezTo>
                    <a:pt x="3000103" y="892825"/>
                    <a:pt x="2998947" y="805520"/>
                    <a:pt x="2991394" y="718653"/>
                  </a:cubicBezTo>
                  <a:cubicBezTo>
                    <a:pt x="2990201" y="704936"/>
                    <a:pt x="2979218" y="693206"/>
                    <a:pt x="2978332" y="679465"/>
                  </a:cubicBezTo>
                  <a:cubicBezTo>
                    <a:pt x="2970478" y="557720"/>
                    <a:pt x="2981393" y="434633"/>
                    <a:pt x="2965269" y="313705"/>
                  </a:cubicBezTo>
                  <a:cubicBezTo>
                    <a:pt x="2963194" y="298143"/>
                    <a:pt x="2940122" y="294600"/>
                    <a:pt x="2926080" y="287579"/>
                  </a:cubicBezTo>
                  <a:cubicBezTo>
                    <a:pt x="2913764" y="281421"/>
                    <a:pt x="2899208" y="280674"/>
                    <a:pt x="2886892" y="274516"/>
                  </a:cubicBezTo>
                  <a:cubicBezTo>
                    <a:pt x="2872850" y="267495"/>
                    <a:pt x="2862597" y="253356"/>
                    <a:pt x="2847703" y="248391"/>
                  </a:cubicBezTo>
                  <a:cubicBezTo>
                    <a:pt x="2822576" y="240016"/>
                    <a:pt x="2795452" y="239682"/>
                    <a:pt x="2769326" y="235328"/>
                  </a:cubicBezTo>
                  <a:cubicBezTo>
                    <a:pt x="2708366" y="239682"/>
                    <a:pt x="2647143" y="241250"/>
                    <a:pt x="2586446" y="248391"/>
                  </a:cubicBezTo>
                  <a:cubicBezTo>
                    <a:pt x="2572771" y="250000"/>
                    <a:pt x="2561027" y="261453"/>
                    <a:pt x="2547257" y="261453"/>
                  </a:cubicBezTo>
                  <a:cubicBezTo>
                    <a:pt x="2516468" y="261453"/>
                    <a:pt x="2486297" y="252745"/>
                    <a:pt x="2455817" y="248391"/>
                  </a:cubicBezTo>
                  <a:cubicBezTo>
                    <a:pt x="2406382" y="215433"/>
                    <a:pt x="2427730" y="233366"/>
                    <a:pt x="2390503" y="196139"/>
                  </a:cubicBez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1593669" y="1345474"/>
              <a:ext cx="1018902" cy="983219"/>
            </a:xfrm>
            <a:custGeom>
              <a:avLst/>
              <a:gdLst>
                <a:gd name="connsiteX0" fmla="*/ 0 w 1018902"/>
                <a:gd name="connsiteY0" fmla="*/ 0 h 983219"/>
                <a:gd name="connsiteX1" fmla="*/ 91440 w 1018902"/>
                <a:gd name="connsiteY1" fmla="*/ 13063 h 983219"/>
                <a:gd name="connsiteX2" fmla="*/ 195942 w 1018902"/>
                <a:gd name="connsiteY2" fmla="*/ 26126 h 983219"/>
                <a:gd name="connsiteX3" fmla="*/ 248194 w 1018902"/>
                <a:gd name="connsiteY3" fmla="*/ 104503 h 983219"/>
                <a:gd name="connsiteX4" fmla="*/ 326571 w 1018902"/>
                <a:gd name="connsiteY4" fmla="*/ 169817 h 983219"/>
                <a:gd name="connsiteX5" fmla="*/ 404948 w 1018902"/>
                <a:gd name="connsiteY5" fmla="*/ 156755 h 983219"/>
                <a:gd name="connsiteX6" fmla="*/ 418011 w 1018902"/>
                <a:gd name="connsiteY6" fmla="*/ 104503 h 983219"/>
                <a:gd name="connsiteX7" fmla="*/ 470262 w 1018902"/>
                <a:gd name="connsiteY7" fmla="*/ 91440 h 983219"/>
                <a:gd name="connsiteX8" fmla="*/ 587828 w 1018902"/>
                <a:gd name="connsiteY8" fmla="*/ 117566 h 983219"/>
                <a:gd name="connsiteX9" fmla="*/ 666205 w 1018902"/>
                <a:gd name="connsiteY9" fmla="*/ 143692 h 983219"/>
                <a:gd name="connsiteX10" fmla="*/ 705394 w 1018902"/>
                <a:gd name="connsiteY10" fmla="*/ 169817 h 983219"/>
                <a:gd name="connsiteX11" fmla="*/ 600891 w 1018902"/>
                <a:gd name="connsiteY11" fmla="*/ 143692 h 983219"/>
                <a:gd name="connsiteX12" fmla="*/ 653142 w 1018902"/>
                <a:gd name="connsiteY12" fmla="*/ 130629 h 983219"/>
                <a:gd name="connsiteX13" fmla="*/ 836022 w 1018902"/>
                <a:gd name="connsiteY13" fmla="*/ 195943 h 983219"/>
                <a:gd name="connsiteX14" fmla="*/ 914400 w 1018902"/>
                <a:gd name="connsiteY14" fmla="*/ 248195 h 983219"/>
                <a:gd name="connsiteX15" fmla="*/ 901337 w 1018902"/>
                <a:gd name="connsiteY15" fmla="*/ 287383 h 983219"/>
                <a:gd name="connsiteX16" fmla="*/ 875211 w 1018902"/>
                <a:gd name="connsiteY16" fmla="*/ 352697 h 983219"/>
                <a:gd name="connsiteX17" fmla="*/ 953588 w 1018902"/>
                <a:gd name="connsiteY17" fmla="*/ 404949 h 983219"/>
                <a:gd name="connsiteX18" fmla="*/ 979714 w 1018902"/>
                <a:gd name="connsiteY18" fmla="*/ 444137 h 983219"/>
                <a:gd name="connsiteX19" fmla="*/ 940525 w 1018902"/>
                <a:gd name="connsiteY19" fmla="*/ 431075 h 983219"/>
                <a:gd name="connsiteX20" fmla="*/ 979714 w 1018902"/>
                <a:gd name="connsiteY20" fmla="*/ 470263 h 983219"/>
                <a:gd name="connsiteX21" fmla="*/ 1005840 w 1018902"/>
                <a:gd name="connsiteY21" fmla="*/ 509452 h 983219"/>
                <a:gd name="connsiteX22" fmla="*/ 1018902 w 1018902"/>
                <a:gd name="connsiteY22" fmla="*/ 548640 h 983219"/>
                <a:gd name="connsiteX23" fmla="*/ 966651 w 1018902"/>
                <a:gd name="connsiteY23" fmla="*/ 613955 h 983219"/>
                <a:gd name="connsiteX24" fmla="*/ 927462 w 1018902"/>
                <a:gd name="connsiteY24" fmla="*/ 587829 h 983219"/>
                <a:gd name="connsiteX25" fmla="*/ 822960 w 1018902"/>
                <a:gd name="connsiteY25" fmla="*/ 548640 h 983219"/>
                <a:gd name="connsiteX26" fmla="*/ 783771 w 1018902"/>
                <a:gd name="connsiteY26" fmla="*/ 509452 h 983219"/>
                <a:gd name="connsiteX27" fmla="*/ 744582 w 1018902"/>
                <a:gd name="connsiteY27" fmla="*/ 496389 h 983219"/>
                <a:gd name="connsiteX28" fmla="*/ 679268 w 1018902"/>
                <a:gd name="connsiteY28" fmla="*/ 470263 h 983219"/>
                <a:gd name="connsiteX29" fmla="*/ 561702 w 1018902"/>
                <a:gd name="connsiteY29" fmla="*/ 404949 h 983219"/>
                <a:gd name="connsiteX30" fmla="*/ 496388 w 1018902"/>
                <a:gd name="connsiteY30" fmla="*/ 496389 h 983219"/>
                <a:gd name="connsiteX31" fmla="*/ 391885 w 1018902"/>
                <a:gd name="connsiteY31" fmla="*/ 483326 h 983219"/>
                <a:gd name="connsiteX32" fmla="*/ 222068 w 1018902"/>
                <a:gd name="connsiteY32" fmla="*/ 418012 h 983219"/>
                <a:gd name="connsiteX33" fmla="*/ 182880 w 1018902"/>
                <a:gd name="connsiteY33" fmla="*/ 404949 h 983219"/>
                <a:gd name="connsiteX34" fmla="*/ 78377 w 1018902"/>
                <a:gd name="connsiteY34" fmla="*/ 418012 h 983219"/>
                <a:gd name="connsiteX35" fmla="*/ 39188 w 1018902"/>
                <a:gd name="connsiteY35" fmla="*/ 561703 h 983219"/>
                <a:gd name="connsiteX36" fmla="*/ 65314 w 1018902"/>
                <a:gd name="connsiteY36" fmla="*/ 640080 h 983219"/>
                <a:gd name="connsiteX37" fmla="*/ 496388 w 1018902"/>
                <a:gd name="connsiteY37" fmla="*/ 705395 h 983219"/>
                <a:gd name="connsiteX38" fmla="*/ 548640 w 1018902"/>
                <a:gd name="connsiteY38" fmla="*/ 718457 h 983219"/>
                <a:gd name="connsiteX39" fmla="*/ 587828 w 1018902"/>
                <a:gd name="connsiteY39" fmla="*/ 731520 h 983219"/>
                <a:gd name="connsiteX40" fmla="*/ 666205 w 1018902"/>
                <a:gd name="connsiteY40" fmla="*/ 744583 h 983219"/>
                <a:gd name="connsiteX41" fmla="*/ 731520 w 1018902"/>
                <a:gd name="connsiteY41" fmla="*/ 770709 h 983219"/>
                <a:gd name="connsiteX42" fmla="*/ 783771 w 1018902"/>
                <a:gd name="connsiteY42" fmla="*/ 783772 h 983219"/>
                <a:gd name="connsiteX43" fmla="*/ 822960 w 1018902"/>
                <a:gd name="connsiteY43" fmla="*/ 809897 h 983219"/>
                <a:gd name="connsiteX44" fmla="*/ 875211 w 1018902"/>
                <a:gd name="connsiteY44" fmla="*/ 849086 h 983219"/>
                <a:gd name="connsiteX45" fmla="*/ 914400 w 1018902"/>
                <a:gd name="connsiteY45" fmla="*/ 888275 h 983219"/>
                <a:gd name="connsiteX46" fmla="*/ 692331 w 1018902"/>
                <a:gd name="connsiteY46" fmla="*/ 875212 h 983219"/>
                <a:gd name="connsiteX47" fmla="*/ 640080 w 1018902"/>
                <a:gd name="connsiteY47" fmla="*/ 862149 h 983219"/>
                <a:gd name="connsiteX48" fmla="*/ 548640 w 1018902"/>
                <a:gd name="connsiteY48" fmla="*/ 849086 h 983219"/>
                <a:gd name="connsiteX49" fmla="*/ 457200 w 1018902"/>
                <a:gd name="connsiteY49" fmla="*/ 796835 h 983219"/>
                <a:gd name="connsiteX50" fmla="*/ 313508 w 1018902"/>
                <a:gd name="connsiteY50" fmla="*/ 744583 h 983219"/>
                <a:gd name="connsiteX51" fmla="*/ 248194 w 1018902"/>
                <a:gd name="connsiteY51" fmla="*/ 731520 h 983219"/>
                <a:gd name="connsiteX52" fmla="*/ 182880 w 1018902"/>
                <a:gd name="connsiteY52" fmla="*/ 744583 h 983219"/>
                <a:gd name="connsiteX53" fmla="*/ 274320 w 1018902"/>
                <a:gd name="connsiteY53" fmla="*/ 796835 h 983219"/>
                <a:gd name="connsiteX54" fmla="*/ 313508 w 1018902"/>
                <a:gd name="connsiteY54" fmla="*/ 822960 h 983219"/>
                <a:gd name="connsiteX55" fmla="*/ 574765 w 1018902"/>
                <a:gd name="connsiteY55" fmla="*/ 901337 h 983219"/>
                <a:gd name="connsiteX56" fmla="*/ 796834 w 1018902"/>
                <a:gd name="connsiteY56" fmla="*/ 979715 h 983219"/>
                <a:gd name="connsiteX57" fmla="*/ 1018902 w 1018902"/>
                <a:gd name="connsiteY57" fmla="*/ 979715 h 98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18902" h="983219">
                  <a:moveTo>
                    <a:pt x="0" y="0"/>
                  </a:moveTo>
                  <a:lnTo>
                    <a:pt x="91440" y="13063"/>
                  </a:lnTo>
                  <a:cubicBezTo>
                    <a:pt x="126237" y="17703"/>
                    <a:pt x="165619" y="8438"/>
                    <a:pt x="195942" y="26126"/>
                  </a:cubicBezTo>
                  <a:cubicBezTo>
                    <a:pt x="223064" y="41947"/>
                    <a:pt x="225992" y="82300"/>
                    <a:pt x="248194" y="104503"/>
                  </a:cubicBezTo>
                  <a:cubicBezTo>
                    <a:pt x="298483" y="154793"/>
                    <a:pt x="272011" y="133445"/>
                    <a:pt x="326571" y="169817"/>
                  </a:cubicBezTo>
                  <a:cubicBezTo>
                    <a:pt x="352697" y="165463"/>
                    <a:pt x="383395" y="172150"/>
                    <a:pt x="404948" y="156755"/>
                  </a:cubicBezTo>
                  <a:cubicBezTo>
                    <a:pt x="419557" y="146320"/>
                    <a:pt x="405316" y="117198"/>
                    <a:pt x="418011" y="104503"/>
                  </a:cubicBezTo>
                  <a:cubicBezTo>
                    <a:pt x="430706" y="91808"/>
                    <a:pt x="452845" y="95794"/>
                    <a:pt x="470262" y="91440"/>
                  </a:cubicBezTo>
                  <a:cubicBezTo>
                    <a:pt x="582388" y="128815"/>
                    <a:pt x="403905" y="71585"/>
                    <a:pt x="587828" y="117566"/>
                  </a:cubicBezTo>
                  <a:cubicBezTo>
                    <a:pt x="614545" y="124245"/>
                    <a:pt x="643291" y="128417"/>
                    <a:pt x="666205" y="143692"/>
                  </a:cubicBezTo>
                  <a:cubicBezTo>
                    <a:pt x="679268" y="152400"/>
                    <a:pt x="719436" y="162796"/>
                    <a:pt x="705394" y="169817"/>
                  </a:cubicBezTo>
                  <a:cubicBezTo>
                    <a:pt x="692783" y="176123"/>
                    <a:pt x="620084" y="150090"/>
                    <a:pt x="600891" y="143692"/>
                  </a:cubicBezTo>
                  <a:cubicBezTo>
                    <a:pt x="618308" y="139338"/>
                    <a:pt x="635189" y="130629"/>
                    <a:pt x="653142" y="130629"/>
                  </a:cubicBezTo>
                  <a:cubicBezTo>
                    <a:pt x="718942" y="130629"/>
                    <a:pt x="782811" y="160469"/>
                    <a:pt x="836022" y="195943"/>
                  </a:cubicBezTo>
                  <a:lnTo>
                    <a:pt x="914400" y="248195"/>
                  </a:lnTo>
                  <a:cubicBezTo>
                    <a:pt x="910046" y="261258"/>
                    <a:pt x="911073" y="277647"/>
                    <a:pt x="901337" y="287383"/>
                  </a:cubicBezTo>
                  <a:cubicBezTo>
                    <a:pt x="879380" y="309339"/>
                    <a:pt x="814134" y="282895"/>
                    <a:pt x="875211" y="352697"/>
                  </a:cubicBezTo>
                  <a:cubicBezTo>
                    <a:pt x="895888" y="376327"/>
                    <a:pt x="953588" y="404949"/>
                    <a:pt x="953588" y="404949"/>
                  </a:cubicBezTo>
                  <a:cubicBezTo>
                    <a:pt x="962297" y="418012"/>
                    <a:pt x="986735" y="430095"/>
                    <a:pt x="979714" y="444137"/>
                  </a:cubicBezTo>
                  <a:cubicBezTo>
                    <a:pt x="973556" y="456453"/>
                    <a:pt x="940525" y="417305"/>
                    <a:pt x="940525" y="431075"/>
                  </a:cubicBezTo>
                  <a:cubicBezTo>
                    <a:pt x="940525" y="449549"/>
                    <a:pt x="967887" y="456071"/>
                    <a:pt x="979714" y="470263"/>
                  </a:cubicBezTo>
                  <a:cubicBezTo>
                    <a:pt x="989765" y="482324"/>
                    <a:pt x="997131" y="496389"/>
                    <a:pt x="1005840" y="509452"/>
                  </a:cubicBezTo>
                  <a:cubicBezTo>
                    <a:pt x="1010194" y="522515"/>
                    <a:pt x="1018902" y="534871"/>
                    <a:pt x="1018902" y="548640"/>
                  </a:cubicBezTo>
                  <a:cubicBezTo>
                    <a:pt x="1018902" y="590706"/>
                    <a:pt x="996744" y="593893"/>
                    <a:pt x="966651" y="613955"/>
                  </a:cubicBezTo>
                  <a:cubicBezTo>
                    <a:pt x="953588" y="605246"/>
                    <a:pt x="941892" y="594014"/>
                    <a:pt x="927462" y="587829"/>
                  </a:cubicBezTo>
                  <a:cubicBezTo>
                    <a:pt x="859086" y="558525"/>
                    <a:pt x="888268" y="595289"/>
                    <a:pt x="822960" y="548640"/>
                  </a:cubicBezTo>
                  <a:cubicBezTo>
                    <a:pt x="807927" y="537902"/>
                    <a:pt x="799142" y="519699"/>
                    <a:pt x="783771" y="509452"/>
                  </a:cubicBezTo>
                  <a:cubicBezTo>
                    <a:pt x="772314" y="501814"/>
                    <a:pt x="757475" y="501224"/>
                    <a:pt x="744582" y="496389"/>
                  </a:cubicBezTo>
                  <a:cubicBezTo>
                    <a:pt x="722627" y="488156"/>
                    <a:pt x="699853" y="481491"/>
                    <a:pt x="679268" y="470263"/>
                  </a:cubicBezTo>
                  <a:cubicBezTo>
                    <a:pt x="538102" y="393264"/>
                    <a:pt x="653189" y="435445"/>
                    <a:pt x="561702" y="404949"/>
                  </a:cubicBezTo>
                  <a:cubicBezTo>
                    <a:pt x="531223" y="496389"/>
                    <a:pt x="561703" y="474617"/>
                    <a:pt x="496388" y="496389"/>
                  </a:cubicBezTo>
                  <a:cubicBezTo>
                    <a:pt x="461554" y="492035"/>
                    <a:pt x="426211" y="490682"/>
                    <a:pt x="391885" y="483326"/>
                  </a:cubicBezTo>
                  <a:cubicBezTo>
                    <a:pt x="337545" y="471682"/>
                    <a:pt x="271994" y="437982"/>
                    <a:pt x="222068" y="418012"/>
                  </a:cubicBezTo>
                  <a:cubicBezTo>
                    <a:pt x="209284" y="412898"/>
                    <a:pt x="195943" y="409303"/>
                    <a:pt x="182880" y="404949"/>
                  </a:cubicBezTo>
                  <a:cubicBezTo>
                    <a:pt x="148046" y="409303"/>
                    <a:pt x="97224" y="388395"/>
                    <a:pt x="78377" y="418012"/>
                  </a:cubicBezTo>
                  <a:cubicBezTo>
                    <a:pt x="-36805" y="599012"/>
                    <a:pt x="187241" y="524690"/>
                    <a:pt x="39188" y="561703"/>
                  </a:cubicBezTo>
                  <a:cubicBezTo>
                    <a:pt x="26361" y="600185"/>
                    <a:pt x="8234" y="615617"/>
                    <a:pt x="65314" y="640080"/>
                  </a:cubicBezTo>
                  <a:cubicBezTo>
                    <a:pt x="192658" y="694656"/>
                    <a:pt x="371034" y="693999"/>
                    <a:pt x="496388" y="705395"/>
                  </a:cubicBezTo>
                  <a:cubicBezTo>
                    <a:pt x="513805" y="709749"/>
                    <a:pt x="531377" y="713525"/>
                    <a:pt x="548640" y="718457"/>
                  </a:cubicBezTo>
                  <a:cubicBezTo>
                    <a:pt x="561880" y="722240"/>
                    <a:pt x="574387" y="728533"/>
                    <a:pt x="587828" y="731520"/>
                  </a:cubicBezTo>
                  <a:cubicBezTo>
                    <a:pt x="613683" y="737266"/>
                    <a:pt x="640079" y="740229"/>
                    <a:pt x="666205" y="744583"/>
                  </a:cubicBezTo>
                  <a:cubicBezTo>
                    <a:pt x="687977" y="753292"/>
                    <a:pt x="709275" y="763294"/>
                    <a:pt x="731520" y="770709"/>
                  </a:cubicBezTo>
                  <a:cubicBezTo>
                    <a:pt x="748552" y="776386"/>
                    <a:pt x="767270" y="776700"/>
                    <a:pt x="783771" y="783772"/>
                  </a:cubicBezTo>
                  <a:cubicBezTo>
                    <a:pt x="798201" y="789956"/>
                    <a:pt x="810185" y="800772"/>
                    <a:pt x="822960" y="809897"/>
                  </a:cubicBezTo>
                  <a:cubicBezTo>
                    <a:pt x="840676" y="822551"/>
                    <a:pt x="858681" y="834917"/>
                    <a:pt x="875211" y="849086"/>
                  </a:cubicBezTo>
                  <a:cubicBezTo>
                    <a:pt x="889237" y="861109"/>
                    <a:pt x="932688" y="885662"/>
                    <a:pt x="914400" y="888275"/>
                  </a:cubicBezTo>
                  <a:cubicBezTo>
                    <a:pt x="840994" y="898762"/>
                    <a:pt x="766354" y="879566"/>
                    <a:pt x="692331" y="875212"/>
                  </a:cubicBezTo>
                  <a:cubicBezTo>
                    <a:pt x="674914" y="870858"/>
                    <a:pt x="657743" y="865361"/>
                    <a:pt x="640080" y="862149"/>
                  </a:cubicBezTo>
                  <a:cubicBezTo>
                    <a:pt x="609787" y="856641"/>
                    <a:pt x="578345" y="857187"/>
                    <a:pt x="548640" y="849086"/>
                  </a:cubicBezTo>
                  <a:cubicBezTo>
                    <a:pt x="498257" y="835345"/>
                    <a:pt x="499763" y="818117"/>
                    <a:pt x="457200" y="796835"/>
                  </a:cubicBezTo>
                  <a:cubicBezTo>
                    <a:pt x="429153" y="782812"/>
                    <a:pt x="340333" y="751899"/>
                    <a:pt x="313508" y="744583"/>
                  </a:cubicBezTo>
                  <a:cubicBezTo>
                    <a:pt x="292088" y="738741"/>
                    <a:pt x="269965" y="735874"/>
                    <a:pt x="248194" y="731520"/>
                  </a:cubicBezTo>
                  <a:cubicBezTo>
                    <a:pt x="226423" y="735874"/>
                    <a:pt x="188265" y="723043"/>
                    <a:pt x="182880" y="744583"/>
                  </a:cubicBezTo>
                  <a:cubicBezTo>
                    <a:pt x="175861" y="772661"/>
                    <a:pt x="258930" y="789140"/>
                    <a:pt x="274320" y="796835"/>
                  </a:cubicBezTo>
                  <a:cubicBezTo>
                    <a:pt x="288362" y="803856"/>
                    <a:pt x="299078" y="816776"/>
                    <a:pt x="313508" y="822960"/>
                  </a:cubicBezTo>
                  <a:cubicBezTo>
                    <a:pt x="437841" y="876246"/>
                    <a:pt x="452413" y="874148"/>
                    <a:pt x="574765" y="901337"/>
                  </a:cubicBezTo>
                  <a:cubicBezTo>
                    <a:pt x="654927" y="941418"/>
                    <a:pt x="697403" y="969062"/>
                    <a:pt x="796834" y="979715"/>
                  </a:cubicBezTo>
                  <a:cubicBezTo>
                    <a:pt x="870435" y="987601"/>
                    <a:pt x="944879" y="979715"/>
                    <a:pt x="1018902" y="9797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1227909" y="2638697"/>
              <a:ext cx="1166937" cy="248194"/>
            </a:xfrm>
            <a:custGeom>
              <a:avLst/>
              <a:gdLst>
                <a:gd name="connsiteX0" fmla="*/ 0 w 1166937"/>
                <a:gd name="connsiteY0" fmla="*/ 0 h 248194"/>
                <a:gd name="connsiteX1" fmla="*/ 182880 w 1166937"/>
                <a:gd name="connsiteY1" fmla="*/ 78377 h 248194"/>
                <a:gd name="connsiteX2" fmla="*/ 248194 w 1166937"/>
                <a:gd name="connsiteY2" fmla="*/ 104503 h 248194"/>
                <a:gd name="connsiteX3" fmla="*/ 378822 w 1166937"/>
                <a:gd name="connsiteY3" fmla="*/ 130629 h 248194"/>
                <a:gd name="connsiteX4" fmla="*/ 431074 w 1166937"/>
                <a:gd name="connsiteY4" fmla="*/ 143692 h 248194"/>
                <a:gd name="connsiteX5" fmla="*/ 849085 w 1166937"/>
                <a:gd name="connsiteY5" fmla="*/ 169817 h 248194"/>
                <a:gd name="connsiteX6" fmla="*/ 822960 w 1166937"/>
                <a:gd name="connsiteY6" fmla="*/ 117566 h 248194"/>
                <a:gd name="connsiteX7" fmla="*/ 744582 w 1166937"/>
                <a:gd name="connsiteY7" fmla="*/ 78377 h 248194"/>
                <a:gd name="connsiteX8" fmla="*/ 705394 w 1166937"/>
                <a:gd name="connsiteY8" fmla="*/ 52252 h 248194"/>
                <a:gd name="connsiteX9" fmla="*/ 496388 w 1166937"/>
                <a:gd name="connsiteY9" fmla="*/ 65314 h 248194"/>
                <a:gd name="connsiteX10" fmla="*/ 548640 w 1166937"/>
                <a:gd name="connsiteY10" fmla="*/ 169817 h 248194"/>
                <a:gd name="connsiteX11" fmla="*/ 679268 w 1166937"/>
                <a:gd name="connsiteY11" fmla="*/ 209006 h 248194"/>
                <a:gd name="connsiteX12" fmla="*/ 718457 w 1166937"/>
                <a:gd name="connsiteY12" fmla="*/ 222069 h 248194"/>
                <a:gd name="connsiteX13" fmla="*/ 783771 w 1166937"/>
                <a:gd name="connsiteY13" fmla="*/ 235132 h 248194"/>
                <a:gd name="connsiteX14" fmla="*/ 1084217 w 1166937"/>
                <a:gd name="connsiteY14" fmla="*/ 222069 h 248194"/>
                <a:gd name="connsiteX15" fmla="*/ 1162594 w 1166937"/>
                <a:gd name="connsiteY15" fmla="*/ 195943 h 248194"/>
                <a:gd name="connsiteX16" fmla="*/ 1123405 w 1166937"/>
                <a:gd name="connsiteY16" fmla="*/ 222069 h 248194"/>
                <a:gd name="connsiteX17" fmla="*/ 1084217 w 1166937"/>
                <a:gd name="connsiteY17" fmla="*/ 248194 h 2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6937" h="248194">
                  <a:moveTo>
                    <a:pt x="0" y="0"/>
                  </a:moveTo>
                  <a:lnTo>
                    <a:pt x="182880" y="78377"/>
                  </a:lnTo>
                  <a:cubicBezTo>
                    <a:pt x="204491" y="87476"/>
                    <a:pt x="225201" y="99904"/>
                    <a:pt x="248194" y="104503"/>
                  </a:cubicBezTo>
                  <a:lnTo>
                    <a:pt x="378822" y="130629"/>
                  </a:lnTo>
                  <a:cubicBezTo>
                    <a:pt x="396377" y="134391"/>
                    <a:pt x="413301" y="141153"/>
                    <a:pt x="431074" y="143692"/>
                  </a:cubicBezTo>
                  <a:cubicBezTo>
                    <a:pt x="557650" y="161774"/>
                    <a:pt x="735960" y="164675"/>
                    <a:pt x="849085" y="169817"/>
                  </a:cubicBezTo>
                  <a:cubicBezTo>
                    <a:pt x="840377" y="152400"/>
                    <a:pt x="837615" y="130389"/>
                    <a:pt x="822960" y="117566"/>
                  </a:cubicBezTo>
                  <a:cubicBezTo>
                    <a:pt x="800977" y="98331"/>
                    <a:pt x="770116" y="92562"/>
                    <a:pt x="744582" y="78377"/>
                  </a:cubicBezTo>
                  <a:cubicBezTo>
                    <a:pt x="730858" y="70753"/>
                    <a:pt x="718457" y="60960"/>
                    <a:pt x="705394" y="52252"/>
                  </a:cubicBezTo>
                  <a:cubicBezTo>
                    <a:pt x="635725" y="56606"/>
                    <a:pt x="561200" y="39389"/>
                    <a:pt x="496388" y="65314"/>
                  </a:cubicBezTo>
                  <a:cubicBezTo>
                    <a:pt x="449125" y="84219"/>
                    <a:pt x="546959" y="168616"/>
                    <a:pt x="548640" y="169817"/>
                  </a:cubicBezTo>
                  <a:cubicBezTo>
                    <a:pt x="599612" y="206225"/>
                    <a:pt x="615645" y="194867"/>
                    <a:pt x="679268" y="209006"/>
                  </a:cubicBezTo>
                  <a:cubicBezTo>
                    <a:pt x="692710" y="211993"/>
                    <a:pt x="705099" y="218729"/>
                    <a:pt x="718457" y="222069"/>
                  </a:cubicBezTo>
                  <a:cubicBezTo>
                    <a:pt x="739997" y="227454"/>
                    <a:pt x="762000" y="230778"/>
                    <a:pt x="783771" y="235132"/>
                  </a:cubicBezTo>
                  <a:cubicBezTo>
                    <a:pt x="883920" y="230778"/>
                    <a:pt x="984506" y="232384"/>
                    <a:pt x="1084217" y="222069"/>
                  </a:cubicBezTo>
                  <a:cubicBezTo>
                    <a:pt x="1111610" y="219235"/>
                    <a:pt x="1185508" y="180667"/>
                    <a:pt x="1162594" y="195943"/>
                  </a:cubicBezTo>
                  <a:cubicBezTo>
                    <a:pt x="1149531" y="204652"/>
                    <a:pt x="1137835" y="215884"/>
                    <a:pt x="1123405" y="222069"/>
                  </a:cubicBezTo>
                  <a:cubicBezTo>
                    <a:pt x="1072459" y="243903"/>
                    <a:pt x="1055962" y="219942"/>
                    <a:pt x="1084217" y="24819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895563" y="717166"/>
            <a:ext cx="2964074" cy="4064013"/>
            <a:chOff x="1752211" y="-52541"/>
            <a:chExt cx="4427666" cy="6162314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1752211" y="1495304"/>
              <a:ext cx="4427666" cy="4614469"/>
              <a:chOff x="1368470" y="2124950"/>
              <a:chExt cx="5672843" cy="4614469"/>
            </a:xfrm>
          </p:grpSpPr>
          <p:sp>
            <p:nvSpPr>
              <p:cNvPr id="51" name="フリーフォーム 50"/>
              <p:cNvSpPr/>
              <p:nvPr/>
            </p:nvSpPr>
            <p:spPr>
              <a:xfrm>
                <a:off x="1368470" y="2124950"/>
                <a:ext cx="5672843" cy="4614469"/>
              </a:xfrm>
              <a:custGeom>
                <a:avLst/>
                <a:gdLst>
                  <a:gd name="connsiteX0" fmla="*/ 2343315 w 6589581"/>
                  <a:gd name="connsiteY0" fmla="*/ 707222 h 4614469"/>
                  <a:gd name="connsiteX1" fmla="*/ 1324412 w 6589581"/>
                  <a:gd name="connsiteY1" fmla="*/ 890102 h 4614469"/>
                  <a:gd name="connsiteX2" fmla="*/ 305509 w 6589581"/>
                  <a:gd name="connsiteY2" fmla="*/ 367588 h 4614469"/>
                  <a:gd name="connsiteX3" fmla="*/ 135692 w 6589581"/>
                  <a:gd name="connsiteY3" fmla="*/ 524342 h 4614469"/>
                  <a:gd name="connsiteX4" fmla="*/ 383886 w 6589581"/>
                  <a:gd name="connsiteY4" fmla="*/ 628845 h 4614469"/>
                  <a:gd name="connsiteX5" fmla="*/ 5064 w 6589581"/>
                  <a:gd name="connsiteY5" fmla="*/ 877039 h 4614469"/>
                  <a:gd name="connsiteX6" fmla="*/ 187944 w 6589581"/>
                  <a:gd name="connsiteY6" fmla="*/ 1151359 h 4614469"/>
                  <a:gd name="connsiteX7" fmla="*/ 501452 w 6589581"/>
                  <a:gd name="connsiteY7" fmla="*/ 1046856 h 4614469"/>
                  <a:gd name="connsiteX8" fmla="*/ 1141532 w 6589581"/>
                  <a:gd name="connsiteY8" fmla="*/ 1360365 h 4614469"/>
                  <a:gd name="connsiteX9" fmla="*/ 1846926 w 6589581"/>
                  <a:gd name="connsiteY9" fmla="*/ 1373428 h 4614469"/>
                  <a:gd name="connsiteX10" fmla="*/ 1833864 w 6589581"/>
                  <a:gd name="connsiteY10" fmla="*/ 2261702 h 4614469"/>
                  <a:gd name="connsiteX11" fmla="*/ 1807738 w 6589581"/>
                  <a:gd name="connsiteY11" fmla="*/ 4103565 h 4614469"/>
                  <a:gd name="connsiteX12" fmla="*/ 1350538 w 6589581"/>
                  <a:gd name="connsiteY12" fmla="*/ 4286445 h 4614469"/>
                  <a:gd name="connsiteX13" fmla="*/ 1324412 w 6589581"/>
                  <a:gd name="connsiteY13" fmla="*/ 4547702 h 4614469"/>
                  <a:gd name="connsiteX14" fmla="*/ 2343315 w 6589581"/>
                  <a:gd name="connsiteY14" fmla="*/ 4508513 h 4614469"/>
                  <a:gd name="connsiteX15" fmla="*/ 2395566 w 6589581"/>
                  <a:gd name="connsiteY15" fmla="*/ 4090502 h 4614469"/>
                  <a:gd name="connsiteX16" fmla="*/ 2735201 w 6589581"/>
                  <a:gd name="connsiteY16" fmla="*/ 3071599 h 4614469"/>
                  <a:gd name="connsiteX17" fmla="*/ 3100961 w 6589581"/>
                  <a:gd name="connsiteY17" fmla="*/ 2967096 h 4614469"/>
                  <a:gd name="connsiteX18" fmla="*/ 3309966 w 6589581"/>
                  <a:gd name="connsiteY18" fmla="*/ 2914845 h 4614469"/>
                  <a:gd name="connsiteX19" fmla="*/ 3505909 w 6589581"/>
                  <a:gd name="connsiteY19" fmla="*/ 3345919 h 4614469"/>
                  <a:gd name="connsiteX20" fmla="*/ 4080675 w 6589581"/>
                  <a:gd name="connsiteY20" fmla="*/ 4534639 h 4614469"/>
                  <a:gd name="connsiteX21" fmla="*/ 4982012 w 6589581"/>
                  <a:gd name="connsiteY21" fmla="*/ 4508513 h 4614469"/>
                  <a:gd name="connsiteX22" fmla="*/ 5295521 w 6589581"/>
                  <a:gd name="connsiteY22" fmla="*/ 4495451 h 4614469"/>
                  <a:gd name="connsiteX23" fmla="*/ 5047326 w 6589581"/>
                  <a:gd name="connsiteY23" fmla="*/ 4181942 h 4614469"/>
                  <a:gd name="connsiteX24" fmla="*/ 4681566 w 6589581"/>
                  <a:gd name="connsiteY24" fmla="*/ 4195005 h 4614469"/>
                  <a:gd name="connsiteX25" fmla="*/ 4368058 w 6589581"/>
                  <a:gd name="connsiteY25" fmla="*/ 3685553 h 4614469"/>
                  <a:gd name="connsiteX26" fmla="*/ 3976172 w 6589581"/>
                  <a:gd name="connsiteY26" fmla="*/ 1242799 h 4614469"/>
                  <a:gd name="connsiteX27" fmla="*/ 4276618 w 6589581"/>
                  <a:gd name="connsiteY27" fmla="*/ 1125233 h 4614469"/>
                  <a:gd name="connsiteX28" fmla="*/ 5400024 w 6589581"/>
                  <a:gd name="connsiteY28" fmla="*/ 1308113 h 4614469"/>
                  <a:gd name="connsiteX29" fmla="*/ 6262172 w 6589581"/>
                  <a:gd name="connsiteY29" fmla="*/ 694159 h 4614469"/>
                  <a:gd name="connsiteX30" fmla="*/ 6562618 w 6589581"/>
                  <a:gd name="connsiteY30" fmla="*/ 654971 h 4614469"/>
                  <a:gd name="connsiteX31" fmla="*/ 6523429 w 6589581"/>
                  <a:gd name="connsiteY31" fmla="*/ 302273 h 4614469"/>
                  <a:gd name="connsiteX32" fmla="*/ 6105418 w 6589581"/>
                  <a:gd name="connsiteY32" fmla="*/ 276148 h 4614469"/>
                  <a:gd name="connsiteX33" fmla="*/ 6131544 w 6589581"/>
                  <a:gd name="connsiteY33" fmla="*/ 236959 h 4614469"/>
                  <a:gd name="connsiteX34" fmla="*/ 6288298 w 6589581"/>
                  <a:gd name="connsiteY34" fmla="*/ 54079 h 4614469"/>
                  <a:gd name="connsiteX35" fmla="*/ 6027041 w 6589581"/>
                  <a:gd name="connsiteY35" fmla="*/ 14891 h 4614469"/>
                  <a:gd name="connsiteX36" fmla="*/ 5922538 w 6589581"/>
                  <a:gd name="connsiteY36" fmla="*/ 276148 h 4614469"/>
                  <a:gd name="connsiteX37" fmla="*/ 5530652 w 6589581"/>
                  <a:gd name="connsiteY37" fmla="*/ 589656 h 4614469"/>
                  <a:gd name="connsiteX38" fmla="*/ 4968949 w 6589581"/>
                  <a:gd name="connsiteY38" fmla="*/ 746411 h 4614469"/>
                  <a:gd name="connsiteX39" fmla="*/ 3571224 w 6589581"/>
                  <a:gd name="connsiteY39" fmla="*/ 393713 h 4614469"/>
                  <a:gd name="connsiteX40" fmla="*/ 2983395 w 6589581"/>
                  <a:gd name="connsiteY40" fmla="*/ 537405 h 4614469"/>
                  <a:gd name="connsiteX41" fmla="*/ 2291064 w 6589581"/>
                  <a:gd name="connsiteY41" fmla="*/ 694159 h 46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581" h="4614469">
                    <a:moveTo>
                      <a:pt x="2343315" y="707222"/>
                    </a:moveTo>
                    <a:cubicBezTo>
                      <a:pt x="2003680" y="826965"/>
                      <a:pt x="1664046" y="946708"/>
                      <a:pt x="1324412" y="890102"/>
                    </a:cubicBezTo>
                    <a:cubicBezTo>
                      <a:pt x="984778" y="833496"/>
                      <a:pt x="503629" y="428548"/>
                      <a:pt x="305509" y="367588"/>
                    </a:cubicBezTo>
                    <a:cubicBezTo>
                      <a:pt x="107389" y="306628"/>
                      <a:pt x="122629" y="480799"/>
                      <a:pt x="135692" y="524342"/>
                    </a:cubicBezTo>
                    <a:cubicBezTo>
                      <a:pt x="148755" y="567885"/>
                      <a:pt x="405657" y="570062"/>
                      <a:pt x="383886" y="628845"/>
                    </a:cubicBezTo>
                    <a:cubicBezTo>
                      <a:pt x="362115" y="687628"/>
                      <a:pt x="37721" y="789953"/>
                      <a:pt x="5064" y="877039"/>
                    </a:cubicBezTo>
                    <a:cubicBezTo>
                      <a:pt x="-27593" y="964125"/>
                      <a:pt x="105213" y="1123056"/>
                      <a:pt x="187944" y="1151359"/>
                    </a:cubicBezTo>
                    <a:cubicBezTo>
                      <a:pt x="270675" y="1179662"/>
                      <a:pt x="342521" y="1012022"/>
                      <a:pt x="501452" y="1046856"/>
                    </a:cubicBezTo>
                    <a:cubicBezTo>
                      <a:pt x="660383" y="1081690"/>
                      <a:pt x="917286" y="1305936"/>
                      <a:pt x="1141532" y="1360365"/>
                    </a:cubicBezTo>
                    <a:cubicBezTo>
                      <a:pt x="1365778" y="1414794"/>
                      <a:pt x="1731537" y="1223205"/>
                      <a:pt x="1846926" y="1373428"/>
                    </a:cubicBezTo>
                    <a:cubicBezTo>
                      <a:pt x="1962315" y="1523651"/>
                      <a:pt x="1840395" y="1806679"/>
                      <a:pt x="1833864" y="2261702"/>
                    </a:cubicBezTo>
                    <a:cubicBezTo>
                      <a:pt x="1827333" y="2716725"/>
                      <a:pt x="1888292" y="3766108"/>
                      <a:pt x="1807738" y="4103565"/>
                    </a:cubicBezTo>
                    <a:cubicBezTo>
                      <a:pt x="1727184" y="4441022"/>
                      <a:pt x="1431092" y="4212422"/>
                      <a:pt x="1350538" y="4286445"/>
                    </a:cubicBezTo>
                    <a:cubicBezTo>
                      <a:pt x="1269984" y="4360468"/>
                      <a:pt x="1158949" y="4510691"/>
                      <a:pt x="1324412" y="4547702"/>
                    </a:cubicBezTo>
                    <a:cubicBezTo>
                      <a:pt x="1489875" y="4584713"/>
                      <a:pt x="2164789" y="4584713"/>
                      <a:pt x="2343315" y="4508513"/>
                    </a:cubicBezTo>
                    <a:cubicBezTo>
                      <a:pt x="2521841" y="4432313"/>
                      <a:pt x="2330252" y="4329988"/>
                      <a:pt x="2395566" y="4090502"/>
                    </a:cubicBezTo>
                    <a:cubicBezTo>
                      <a:pt x="2460880" y="3851016"/>
                      <a:pt x="2617635" y="3258833"/>
                      <a:pt x="2735201" y="3071599"/>
                    </a:cubicBezTo>
                    <a:cubicBezTo>
                      <a:pt x="2852767" y="2884365"/>
                      <a:pt x="3005167" y="2993222"/>
                      <a:pt x="3100961" y="2967096"/>
                    </a:cubicBezTo>
                    <a:cubicBezTo>
                      <a:pt x="3196755" y="2940970"/>
                      <a:pt x="3242475" y="2851708"/>
                      <a:pt x="3309966" y="2914845"/>
                    </a:cubicBezTo>
                    <a:cubicBezTo>
                      <a:pt x="3377457" y="2977982"/>
                      <a:pt x="3377457" y="3075953"/>
                      <a:pt x="3505909" y="3345919"/>
                    </a:cubicBezTo>
                    <a:cubicBezTo>
                      <a:pt x="3634361" y="3615885"/>
                      <a:pt x="3834658" y="4340873"/>
                      <a:pt x="4080675" y="4534639"/>
                    </a:cubicBezTo>
                    <a:cubicBezTo>
                      <a:pt x="4326692" y="4728405"/>
                      <a:pt x="4982012" y="4508513"/>
                      <a:pt x="4982012" y="4508513"/>
                    </a:cubicBezTo>
                    <a:cubicBezTo>
                      <a:pt x="5184486" y="4501982"/>
                      <a:pt x="5284635" y="4549879"/>
                      <a:pt x="5295521" y="4495451"/>
                    </a:cubicBezTo>
                    <a:cubicBezTo>
                      <a:pt x="5306407" y="4441023"/>
                      <a:pt x="5149652" y="4232016"/>
                      <a:pt x="5047326" y="4181942"/>
                    </a:cubicBezTo>
                    <a:cubicBezTo>
                      <a:pt x="4945000" y="4131868"/>
                      <a:pt x="4794777" y="4277736"/>
                      <a:pt x="4681566" y="4195005"/>
                    </a:cubicBezTo>
                    <a:cubicBezTo>
                      <a:pt x="4568355" y="4112274"/>
                      <a:pt x="4485624" y="4177587"/>
                      <a:pt x="4368058" y="3685553"/>
                    </a:cubicBezTo>
                    <a:cubicBezTo>
                      <a:pt x="4250492" y="3193519"/>
                      <a:pt x="3991412" y="1669519"/>
                      <a:pt x="3976172" y="1242799"/>
                    </a:cubicBezTo>
                    <a:cubicBezTo>
                      <a:pt x="3960932" y="816079"/>
                      <a:pt x="4039309" y="1114347"/>
                      <a:pt x="4276618" y="1125233"/>
                    </a:cubicBezTo>
                    <a:cubicBezTo>
                      <a:pt x="4513927" y="1136119"/>
                      <a:pt x="5069098" y="1379959"/>
                      <a:pt x="5400024" y="1308113"/>
                    </a:cubicBezTo>
                    <a:cubicBezTo>
                      <a:pt x="5730950" y="1236267"/>
                      <a:pt x="6068406" y="803016"/>
                      <a:pt x="6262172" y="694159"/>
                    </a:cubicBezTo>
                    <a:cubicBezTo>
                      <a:pt x="6455938" y="585302"/>
                      <a:pt x="6519075" y="720285"/>
                      <a:pt x="6562618" y="654971"/>
                    </a:cubicBezTo>
                    <a:cubicBezTo>
                      <a:pt x="6606161" y="589657"/>
                      <a:pt x="6599629" y="365410"/>
                      <a:pt x="6523429" y="302273"/>
                    </a:cubicBezTo>
                    <a:cubicBezTo>
                      <a:pt x="6447229" y="239136"/>
                      <a:pt x="6170732" y="287034"/>
                      <a:pt x="6105418" y="276148"/>
                    </a:cubicBezTo>
                    <a:cubicBezTo>
                      <a:pt x="6040104" y="265262"/>
                      <a:pt x="6101064" y="273970"/>
                      <a:pt x="6131544" y="236959"/>
                    </a:cubicBezTo>
                    <a:cubicBezTo>
                      <a:pt x="6162024" y="199948"/>
                      <a:pt x="6305715" y="91090"/>
                      <a:pt x="6288298" y="54079"/>
                    </a:cubicBezTo>
                    <a:cubicBezTo>
                      <a:pt x="6270881" y="17068"/>
                      <a:pt x="6088001" y="-22121"/>
                      <a:pt x="6027041" y="14891"/>
                    </a:cubicBezTo>
                    <a:cubicBezTo>
                      <a:pt x="5966081" y="51902"/>
                      <a:pt x="6005270" y="180354"/>
                      <a:pt x="5922538" y="276148"/>
                    </a:cubicBezTo>
                    <a:cubicBezTo>
                      <a:pt x="5839806" y="371942"/>
                      <a:pt x="5689583" y="511279"/>
                      <a:pt x="5530652" y="589656"/>
                    </a:cubicBezTo>
                    <a:cubicBezTo>
                      <a:pt x="5371721" y="668033"/>
                      <a:pt x="5295520" y="779068"/>
                      <a:pt x="4968949" y="746411"/>
                    </a:cubicBezTo>
                    <a:cubicBezTo>
                      <a:pt x="4642378" y="713754"/>
                      <a:pt x="3902150" y="428547"/>
                      <a:pt x="3571224" y="393713"/>
                    </a:cubicBezTo>
                    <a:cubicBezTo>
                      <a:pt x="3240298" y="358879"/>
                      <a:pt x="2983395" y="537405"/>
                      <a:pt x="2983395" y="537405"/>
                    </a:cubicBezTo>
                    <a:lnTo>
                      <a:pt x="2291064" y="694159"/>
                    </a:ln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>
                <a:off x="1815737" y="2194560"/>
                <a:ext cx="5003074" cy="4101737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2596494" y="-52541"/>
              <a:ext cx="1937482" cy="2254808"/>
              <a:chOff x="2248433" y="313002"/>
              <a:chExt cx="2363123" cy="2755633"/>
            </a:xfrm>
          </p:grpSpPr>
          <p:sp>
            <p:nvSpPr>
              <p:cNvPr id="43" name="フリーフォーム 42"/>
              <p:cNvSpPr/>
              <p:nvPr/>
            </p:nvSpPr>
            <p:spPr>
              <a:xfrm rot="19389896">
                <a:off x="2248433" y="548680"/>
                <a:ext cx="2363123" cy="2519955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3004458" y="122671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3631474" y="124462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4" name="Picture 7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802">
            <a:off x="-396882" y="3533002"/>
            <a:ext cx="10112035" cy="59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正方形/長方形 52"/>
          <p:cNvSpPr/>
          <p:nvPr/>
        </p:nvSpPr>
        <p:spPr>
          <a:xfrm>
            <a:off x="473331" y="5111950"/>
            <a:ext cx="8470589" cy="144655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きせ</a:t>
            </a:r>
            <a:r>
              <a:rPr lang="ja-JP" alt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きのこたえ！</a:t>
            </a:r>
            <a:endParaRPr lang="ja-JP" alt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5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1.26893 -0.026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55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 rot="174235">
            <a:off x="2373049" y="463477"/>
            <a:ext cx="5050342" cy="6585949"/>
            <a:chOff x="2208069" y="645407"/>
            <a:chExt cx="4680520" cy="6212593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16" name="フリーフォーム 15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4" name="フリーフォーム 3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/楕円 6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13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7824 C -0.01181 0.1412 -0.01059 0.18634 -0.00955 0.18634 C -0.00851 0.18634 -0.00746 0.1412 -0.00712 0.07824 C -0.00677 0.1412 -0.00573 0.18634 -0.00469 0.18634 C -0.00365 0.18634 -0.0026 0.1412 -0.00226 0.07824 C -0.00191 0.1412 -0.00087 0.18634 0.00017 0.18634 C 0.00122 0.18634 0.00243 0.1412 0.00278 0.07824 C 0.00313 0.1412 0.00399 0.18634 0.00521 0.18634 C 0.00625 0.18634 0.00729 0.1412 0.00764 0.07824 C 0.00799 0.1412 0.00903 0.18634 0.01007 0.18634 C 0.01129 0.18634 0.01215 0.1412 0.0125 0.07824 C 0.01302 0.1412 0.01389 0.18634 0.01493 0.18634 C 0.01615 0.18634 0.01701 0.1412 0.01754 0.07824 C 0.01788 0.1412 0.01875 0.18634 0.01997 0.18634 C 0.02101 0.18634 0.02205 0.1412 0.0224 0.07824 C 0.02274 0.1412 0.02379 0.18634 0.025 0.18634 C 0.02604 0.18634 0.02708 0.1412 0.02743 0.07824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823453" y="560491"/>
            <a:ext cx="3742821" cy="5545194"/>
            <a:chOff x="1752211" y="-52541"/>
            <a:chExt cx="4427666" cy="616231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752211" y="1495304"/>
              <a:ext cx="4427666" cy="4614469"/>
              <a:chOff x="1368470" y="2124950"/>
              <a:chExt cx="5672843" cy="4614469"/>
            </a:xfrm>
          </p:grpSpPr>
          <p:sp>
            <p:nvSpPr>
              <p:cNvPr id="15" name="フリーフォーム 14"/>
              <p:cNvSpPr/>
              <p:nvPr/>
            </p:nvSpPr>
            <p:spPr>
              <a:xfrm>
                <a:off x="1368470" y="2124950"/>
                <a:ext cx="5672843" cy="4614469"/>
              </a:xfrm>
              <a:custGeom>
                <a:avLst/>
                <a:gdLst>
                  <a:gd name="connsiteX0" fmla="*/ 2343315 w 6589581"/>
                  <a:gd name="connsiteY0" fmla="*/ 707222 h 4614469"/>
                  <a:gd name="connsiteX1" fmla="*/ 1324412 w 6589581"/>
                  <a:gd name="connsiteY1" fmla="*/ 890102 h 4614469"/>
                  <a:gd name="connsiteX2" fmla="*/ 305509 w 6589581"/>
                  <a:gd name="connsiteY2" fmla="*/ 367588 h 4614469"/>
                  <a:gd name="connsiteX3" fmla="*/ 135692 w 6589581"/>
                  <a:gd name="connsiteY3" fmla="*/ 524342 h 4614469"/>
                  <a:gd name="connsiteX4" fmla="*/ 383886 w 6589581"/>
                  <a:gd name="connsiteY4" fmla="*/ 628845 h 4614469"/>
                  <a:gd name="connsiteX5" fmla="*/ 5064 w 6589581"/>
                  <a:gd name="connsiteY5" fmla="*/ 877039 h 4614469"/>
                  <a:gd name="connsiteX6" fmla="*/ 187944 w 6589581"/>
                  <a:gd name="connsiteY6" fmla="*/ 1151359 h 4614469"/>
                  <a:gd name="connsiteX7" fmla="*/ 501452 w 6589581"/>
                  <a:gd name="connsiteY7" fmla="*/ 1046856 h 4614469"/>
                  <a:gd name="connsiteX8" fmla="*/ 1141532 w 6589581"/>
                  <a:gd name="connsiteY8" fmla="*/ 1360365 h 4614469"/>
                  <a:gd name="connsiteX9" fmla="*/ 1846926 w 6589581"/>
                  <a:gd name="connsiteY9" fmla="*/ 1373428 h 4614469"/>
                  <a:gd name="connsiteX10" fmla="*/ 1833864 w 6589581"/>
                  <a:gd name="connsiteY10" fmla="*/ 2261702 h 4614469"/>
                  <a:gd name="connsiteX11" fmla="*/ 1807738 w 6589581"/>
                  <a:gd name="connsiteY11" fmla="*/ 4103565 h 4614469"/>
                  <a:gd name="connsiteX12" fmla="*/ 1350538 w 6589581"/>
                  <a:gd name="connsiteY12" fmla="*/ 4286445 h 4614469"/>
                  <a:gd name="connsiteX13" fmla="*/ 1324412 w 6589581"/>
                  <a:gd name="connsiteY13" fmla="*/ 4547702 h 4614469"/>
                  <a:gd name="connsiteX14" fmla="*/ 2343315 w 6589581"/>
                  <a:gd name="connsiteY14" fmla="*/ 4508513 h 4614469"/>
                  <a:gd name="connsiteX15" fmla="*/ 2395566 w 6589581"/>
                  <a:gd name="connsiteY15" fmla="*/ 4090502 h 4614469"/>
                  <a:gd name="connsiteX16" fmla="*/ 2735201 w 6589581"/>
                  <a:gd name="connsiteY16" fmla="*/ 3071599 h 4614469"/>
                  <a:gd name="connsiteX17" fmla="*/ 3100961 w 6589581"/>
                  <a:gd name="connsiteY17" fmla="*/ 2967096 h 4614469"/>
                  <a:gd name="connsiteX18" fmla="*/ 3309966 w 6589581"/>
                  <a:gd name="connsiteY18" fmla="*/ 2914845 h 4614469"/>
                  <a:gd name="connsiteX19" fmla="*/ 3505909 w 6589581"/>
                  <a:gd name="connsiteY19" fmla="*/ 3345919 h 4614469"/>
                  <a:gd name="connsiteX20" fmla="*/ 4080675 w 6589581"/>
                  <a:gd name="connsiteY20" fmla="*/ 4534639 h 4614469"/>
                  <a:gd name="connsiteX21" fmla="*/ 4982012 w 6589581"/>
                  <a:gd name="connsiteY21" fmla="*/ 4508513 h 4614469"/>
                  <a:gd name="connsiteX22" fmla="*/ 5295521 w 6589581"/>
                  <a:gd name="connsiteY22" fmla="*/ 4495451 h 4614469"/>
                  <a:gd name="connsiteX23" fmla="*/ 5047326 w 6589581"/>
                  <a:gd name="connsiteY23" fmla="*/ 4181942 h 4614469"/>
                  <a:gd name="connsiteX24" fmla="*/ 4681566 w 6589581"/>
                  <a:gd name="connsiteY24" fmla="*/ 4195005 h 4614469"/>
                  <a:gd name="connsiteX25" fmla="*/ 4368058 w 6589581"/>
                  <a:gd name="connsiteY25" fmla="*/ 3685553 h 4614469"/>
                  <a:gd name="connsiteX26" fmla="*/ 3976172 w 6589581"/>
                  <a:gd name="connsiteY26" fmla="*/ 1242799 h 4614469"/>
                  <a:gd name="connsiteX27" fmla="*/ 4276618 w 6589581"/>
                  <a:gd name="connsiteY27" fmla="*/ 1125233 h 4614469"/>
                  <a:gd name="connsiteX28" fmla="*/ 5400024 w 6589581"/>
                  <a:gd name="connsiteY28" fmla="*/ 1308113 h 4614469"/>
                  <a:gd name="connsiteX29" fmla="*/ 6262172 w 6589581"/>
                  <a:gd name="connsiteY29" fmla="*/ 694159 h 4614469"/>
                  <a:gd name="connsiteX30" fmla="*/ 6562618 w 6589581"/>
                  <a:gd name="connsiteY30" fmla="*/ 654971 h 4614469"/>
                  <a:gd name="connsiteX31" fmla="*/ 6523429 w 6589581"/>
                  <a:gd name="connsiteY31" fmla="*/ 302273 h 4614469"/>
                  <a:gd name="connsiteX32" fmla="*/ 6105418 w 6589581"/>
                  <a:gd name="connsiteY32" fmla="*/ 276148 h 4614469"/>
                  <a:gd name="connsiteX33" fmla="*/ 6131544 w 6589581"/>
                  <a:gd name="connsiteY33" fmla="*/ 236959 h 4614469"/>
                  <a:gd name="connsiteX34" fmla="*/ 6288298 w 6589581"/>
                  <a:gd name="connsiteY34" fmla="*/ 54079 h 4614469"/>
                  <a:gd name="connsiteX35" fmla="*/ 6027041 w 6589581"/>
                  <a:gd name="connsiteY35" fmla="*/ 14891 h 4614469"/>
                  <a:gd name="connsiteX36" fmla="*/ 5922538 w 6589581"/>
                  <a:gd name="connsiteY36" fmla="*/ 276148 h 4614469"/>
                  <a:gd name="connsiteX37" fmla="*/ 5530652 w 6589581"/>
                  <a:gd name="connsiteY37" fmla="*/ 589656 h 4614469"/>
                  <a:gd name="connsiteX38" fmla="*/ 4968949 w 6589581"/>
                  <a:gd name="connsiteY38" fmla="*/ 746411 h 4614469"/>
                  <a:gd name="connsiteX39" fmla="*/ 3571224 w 6589581"/>
                  <a:gd name="connsiteY39" fmla="*/ 393713 h 4614469"/>
                  <a:gd name="connsiteX40" fmla="*/ 2983395 w 6589581"/>
                  <a:gd name="connsiteY40" fmla="*/ 537405 h 4614469"/>
                  <a:gd name="connsiteX41" fmla="*/ 2291064 w 6589581"/>
                  <a:gd name="connsiteY41" fmla="*/ 694159 h 46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581" h="4614469">
                    <a:moveTo>
                      <a:pt x="2343315" y="707222"/>
                    </a:moveTo>
                    <a:cubicBezTo>
                      <a:pt x="2003680" y="826965"/>
                      <a:pt x="1664046" y="946708"/>
                      <a:pt x="1324412" y="890102"/>
                    </a:cubicBezTo>
                    <a:cubicBezTo>
                      <a:pt x="984778" y="833496"/>
                      <a:pt x="503629" y="428548"/>
                      <a:pt x="305509" y="367588"/>
                    </a:cubicBezTo>
                    <a:cubicBezTo>
                      <a:pt x="107389" y="306628"/>
                      <a:pt x="122629" y="480799"/>
                      <a:pt x="135692" y="524342"/>
                    </a:cubicBezTo>
                    <a:cubicBezTo>
                      <a:pt x="148755" y="567885"/>
                      <a:pt x="405657" y="570062"/>
                      <a:pt x="383886" y="628845"/>
                    </a:cubicBezTo>
                    <a:cubicBezTo>
                      <a:pt x="362115" y="687628"/>
                      <a:pt x="37721" y="789953"/>
                      <a:pt x="5064" y="877039"/>
                    </a:cubicBezTo>
                    <a:cubicBezTo>
                      <a:pt x="-27593" y="964125"/>
                      <a:pt x="105213" y="1123056"/>
                      <a:pt x="187944" y="1151359"/>
                    </a:cubicBezTo>
                    <a:cubicBezTo>
                      <a:pt x="270675" y="1179662"/>
                      <a:pt x="342521" y="1012022"/>
                      <a:pt x="501452" y="1046856"/>
                    </a:cubicBezTo>
                    <a:cubicBezTo>
                      <a:pt x="660383" y="1081690"/>
                      <a:pt x="917286" y="1305936"/>
                      <a:pt x="1141532" y="1360365"/>
                    </a:cubicBezTo>
                    <a:cubicBezTo>
                      <a:pt x="1365778" y="1414794"/>
                      <a:pt x="1731537" y="1223205"/>
                      <a:pt x="1846926" y="1373428"/>
                    </a:cubicBezTo>
                    <a:cubicBezTo>
                      <a:pt x="1962315" y="1523651"/>
                      <a:pt x="1840395" y="1806679"/>
                      <a:pt x="1833864" y="2261702"/>
                    </a:cubicBezTo>
                    <a:cubicBezTo>
                      <a:pt x="1827333" y="2716725"/>
                      <a:pt x="1888292" y="3766108"/>
                      <a:pt x="1807738" y="4103565"/>
                    </a:cubicBezTo>
                    <a:cubicBezTo>
                      <a:pt x="1727184" y="4441022"/>
                      <a:pt x="1431092" y="4212422"/>
                      <a:pt x="1350538" y="4286445"/>
                    </a:cubicBezTo>
                    <a:cubicBezTo>
                      <a:pt x="1269984" y="4360468"/>
                      <a:pt x="1158949" y="4510691"/>
                      <a:pt x="1324412" y="4547702"/>
                    </a:cubicBezTo>
                    <a:cubicBezTo>
                      <a:pt x="1489875" y="4584713"/>
                      <a:pt x="2164789" y="4584713"/>
                      <a:pt x="2343315" y="4508513"/>
                    </a:cubicBezTo>
                    <a:cubicBezTo>
                      <a:pt x="2521841" y="4432313"/>
                      <a:pt x="2330252" y="4329988"/>
                      <a:pt x="2395566" y="4090502"/>
                    </a:cubicBezTo>
                    <a:cubicBezTo>
                      <a:pt x="2460880" y="3851016"/>
                      <a:pt x="2617635" y="3258833"/>
                      <a:pt x="2735201" y="3071599"/>
                    </a:cubicBezTo>
                    <a:cubicBezTo>
                      <a:pt x="2852767" y="2884365"/>
                      <a:pt x="3005167" y="2993222"/>
                      <a:pt x="3100961" y="2967096"/>
                    </a:cubicBezTo>
                    <a:cubicBezTo>
                      <a:pt x="3196755" y="2940970"/>
                      <a:pt x="3242475" y="2851708"/>
                      <a:pt x="3309966" y="2914845"/>
                    </a:cubicBezTo>
                    <a:cubicBezTo>
                      <a:pt x="3377457" y="2977982"/>
                      <a:pt x="3377457" y="3075953"/>
                      <a:pt x="3505909" y="3345919"/>
                    </a:cubicBezTo>
                    <a:cubicBezTo>
                      <a:pt x="3634361" y="3615885"/>
                      <a:pt x="3834658" y="4340873"/>
                      <a:pt x="4080675" y="4534639"/>
                    </a:cubicBezTo>
                    <a:cubicBezTo>
                      <a:pt x="4326692" y="4728405"/>
                      <a:pt x="4982012" y="4508513"/>
                      <a:pt x="4982012" y="4508513"/>
                    </a:cubicBezTo>
                    <a:cubicBezTo>
                      <a:pt x="5184486" y="4501982"/>
                      <a:pt x="5284635" y="4549879"/>
                      <a:pt x="5295521" y="4495451"/>
                    </a:cubicBezTo>
                    <a:cubicBezTo>
                      <a:pt x="5306407" y="4441023"/>
                      <a:pt x="5149652" y="4232016"/>
                      <a:pt x="5047326" y="4181942"/>
                    </a:cubicBezTo>
                    <a:cubicBezTo>
                      <a:pt x="4945000" y="4131868"/>
                      <a:pt x="4794777" y="4277736"/>
                      <a:pt x="4681566" y="4195005"/>
                    </a:cubicBezTo>
                    <a:cubicBezTo>
                      <a:pt x="4568355" y="4112274"/>
                      <a:pt x="4485624" y="4177587"/>
                      <a:pt x="4368058" y="3685553"/>
                    </a:cubicBezTo>
                    <a:cubicBezTo>
                      <a:pt x="4250492" y="3193519"/>
                      <a:pt x="3991412" y="1669519"/>
                      <a:pt x="3976172" y="1242799"/>
                    </a:cubicBezTo>
                    <a:cubicBezTo>
                      <a:pt x="3960932" y="816079"/>
                      <a:pt x="4039309" y="1114347"/>
                      <a:pt x="4276618" y="1125233"/>
                    </a:cubicBezTo>
                    <a:cubicBezTo>
                      <a:pt x="4513927" y="1136119"/>
                      <a:pt x="5069098" y="1379959"/>
                      <a:pt x="5400024" y="1308113"/>
                    </a:cubicBezTo>
                    <a:cubicBezTo>
                      <a:pt x="5730950" y="1236267"/>
                      <a:pt x="6068406" y="803016"/>
                      <a:pt x="6262172" y="694159"/>
                    </a:cubicBezTo>
                    <a:cubicBezTo>
                      <a:pt x="6455938" y="585302"/>
                      <a:pt x="6519075" y="720285"/>
                      <a:pt x="6562618" y="654971"/>
                    </a:cubicBezTo>
                    <a:cubicBezTo>
                      <a:pt x="6606161" y="589657"/>
                      <a:pt x="6599629" y="365410"/>
                      <a:pt x="6523429" y="302273"/>
                    </a:cubicBezTo>
                    <a:cubicBezTo>
                      <a:pt x="6447229" y="239136"/>
                      <a:pt x="6170732" y="287034"/>
                      <a:pt x="6105418" y="276148"/>
                    </a:cubicBezTo>
                    <a:cubicBezTo>
                      <a:pt x="6040104" y="265262"/>
                      <a:pt x="6101064" y="273970"/>
                      <a:pt x="6131544" y="236959"/>
                    </a:cubicBezTo>
                    <a:cubicBezTo>
                      <a:pt x="6162024" y="199948"/>
                      <a:pt x="6305715" y="91090"/>
                      <a:pt x="6288298" y="54079"/>
                    </a:cubicBezTo>
                    <a:cubicBezTo>
                      <a:pt x="6270881" y="17068"/>
                      <a:pt x="6088001" y="-22121"/>
                      <a:pt x="6027041" y="14891"/>
                    </a:cubicBezTo>
                    <a:cubicBezTo>
                      <a:pt x="5966081" y="51902"/>
                      <a:pt x="6005270" y="180354"/>
                      <a:pt x="5922538" y="276148"/>
                    </a:cubicBezTo>
                    <a:cubicBezTo>
                      <a:pt x="5839806" y="371942"/>
                      <a:pt x="5689583" y="511279"/>
                      <a:pt x="5530652" y="589656"/>
                    </a:cubicBezTo>
                    <a:cubicBezTo>
                      <a:pt x="5371721" y="668033"/>
                      <a:pt x="5295520" y="779068"/>
                      <a:pt x="4968949" y="746411"/>
                    </a:cubicBezTo>
                    <a:cubicBezTo>
                      <a:pt x="4642378" y="713754"/>
                      <a:pt x="3902150" y="428547"/>
                      <a:pt x="3571224" y="393713"/>
                    </a:cubicBezTo>
                    <a:cubicBezTo>
                      <a:pt x="3240298" y="358879"/>
                      <a:pt x="2983395" y="537405"/>
                      <a:pt x="2983395" y="537405"/>
                    </a:cubicBezTo>
                    <a:lnTo>
                      <a:pt x="2291064" y="694159"/>
                    </a:ln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1815737" y="2194560"/>
                <a:ext cx="5003074" cy="4101737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2596494" y="-52541"/>
              <a:ext cx="1937482" cy="2254808"/>
              <a:chOff x="2248433" y="313002"/>
              <a:chExt cx="2363123" cy="2755633"/>
            </a:xfrm>
          </p:grpSpPr>
          <p:sp>
            <p:nvSpPr>
              <p:cNvPr id="7" name="フリーフォーム 6"/>
              <p:cNvSpPr/>
              <p:nvPr/>
            </p:nvSpPr>
            <p:spPr>
              <a:xfrm rot="19389896">
                <a:off x="2248433" y="548680"/>
                <a:ext cx="2363123" cy="2519955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3004458" y="122671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3631474" y="124462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7" name="フリーフォーム 16"/>
          <p:cNvSpPr/>
          <p:nvPr/>
        </p:nvSpPr>
        <p:spPr>
          <a:xfrm>
            <a:off x="1533653" y="3855003"/>
            <a:ext cx="6322423" cy="3030583"/>
          </a:xfrm>
          <a:custGeom>
            <a:avLst/>
            <a:gdLst>
              <a:gd name="connsiteX0" fmla="*/ 0 w 6322423"/>
              <a:gd name="connsiteY0" fmla="*/ 2704011 h 3030583"/>
              <a:gd name="connsiteX1" fmla="*/ 679269 w 6322423"/>
              <a:gd name="connsiteY1" fmla="*/ 2612571 h 3030583"/>
              <a:gd name="connsiteX2" fmla="*/ 1476103 w 6322423"/>
              <a:gd name="connsiteY2" fmla="*/ 78377 h 3030583"/>
              <a:gd name="connsiteX3" fmla="*/ 4611189 w 6322423"/>
              <a:gd name="connsiteY3" fmla="*/ 0 h 3030583"/>
              <a:gd name="connsiteX4" fmla="*/ 5695406 w 6322423"/>
              <a:gd name="connsiteY4" fmla="*/ 2625634 h 3030583"/>
              <a:gd name="connsiteX5" fmla="*/ 6322423 w 6322423"/>
              <a:gd name="connsiteY5" fmla="*/ 2847703 h 3030583"/>
              <a:gd name="connsiteX6" fmla="*/ 6178732 w 6322423"/>
              <a:gd name="connsiteY6" fmla="*/ 3030583 h 3030583"/>
              <a:gd name="connsiteX7" fmla="*/ 5499463 w 6322423"/>
              <a:gd name="connsiteY7" fmla="*/ 2847703 h 3030583"/>
              <a:gd name="connsiteX8" fmla="*/ 4532812 w 6322423"/>
              <a:gd name="connsiteY8" fmla="*/ 483326 h 303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2423" h="3030583">
                <a:moveTo>
                  <a:pt x="0" y="2704011"/>
                </a:moveTo>
                <a:lnTo>
                  <a:pt x="679269" y="2612571"/>
                </a:lnTo>
                <a:lnTo>
                  <a:pt x="1476103" y="78377"/>
                </a:lnTo>
                <a:lnTo>
                  <a:pt x="4611189" y="0"/>
                </a:lnTo>
                <a:lnTo>
                  <a:pt x="5695406" y="2625634"/>
                </a:lnTo>
                <a:lnTo>
                  <a:pt x="6322423" y="2847703"/>
                </a:lnTo>
                <a:lnTo>
                  <a:pt x="6178732" y="3030583"/>
                </a:lnTo>
                <a:lnTo>
                  <a:pt x="5499463" y="2847703"/>
                </a:lnTo>
                <a:lnTo>
                  <a:pt x="4532812" y="483326"/>
                </a:ln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2381009" y="3269086"/>
            <a:ext cx="2614575" cy="2171900"/>
            <a:chOff x="2381009" y="3269086"/>
            <a:chExt cx="2614575" cy="2171900"/>
          </a:xfrm>
        </p:grpSpPr>
        <p:pic>
          <p:nvPicPr>
            <p:cNvPr id="2050" name="Picture 2" descr="C:\Users\mikiya tsurumi\AppData\Local\Microsoft\Windows\Temporary Internet Files\Content.IE5\IIBIM79J\MC90041239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9" y="3269086"/>
              <a:ext cx="1443583" cy="1171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mikiya tsurumi\AppData\Local\Microsoft\Windows\Temporary Internet Files\Content.IE5\9VA6TU0Y\MC900432645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321" y="3768013"/>
              <a:ext cx="1299966" cy="1299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mikiya tsurumi\AppData\Local\Microsoft\Windows\Temporary Internet Files\Content.IE5\9VA6TU0Y\MC900432645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853" y="3450890"/>
              <a:ext cx="1326731" cy="132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:\Users\mikiya tsurumi\AppData\Local\Microsoft\Windows\Temporary Internet Files\Content.IE5\9VA6TU0Y\MC900432645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4280">
              <a:off x="2381009" y="4114255"/>
              <a:ext cx="1326731" cy="132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5" name="Picture 7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802">
            <a:off x="-324941" y="3063768"/>
            <a:ext cx="10112035" cy="59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グループ化 24"/>
          <p:cNvGrpSpPr/>
          <p:nvPr/>
        </p:nvGrpSpPr>
        <p:grpSpPr>
          <a:xfrm rot="174235">
            <a:off x="6875082" y="111059"/>
            <a:ext cx="2188380" cy="3234945"/>
            <a:chOff x="2208069" y="645407"/>
            <a:chExt cx="4680520" cy="6212593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37" name="フリーフォーム 36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グループ化 26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28" name="フリーフォーム 27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44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 rot="174235">
            <a:off x="2373049" y="463477"/>
            <a:ext cx="5050342" cy="6585949"/>
            <a:chOff x="2208069" y="645407"/>
            <a:chExt cx="4680520" cy="6212593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16" name="フリーフォーム 15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4" name="フリーフォーム 3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/楕円 6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60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7824 C -0.01181 0.1412 -0.01059 0.18634 -0.00955 0.18634 C -0.00851 0.18634 -0.00746 0.1412 -0.00712 0.07824 C -0.00677 0.1412 -0.00573 0.18634 -0.00469 0.18634 C -0.00365 0.18634 -0.0026 0.1412 -0.00226 0.07824 C -0.00191 0.1412 -0.00087 0.18634 0.00017 0.18634 C 0.00122 0.18634 0.00243 0.1412 0.00278 0.07824 C 0.00313 0.1412 0.00399 0.18634 0.00521 0.18634 C 0.00625 0.18634 0.00729 0.1412 0.00764 0.07824 C 0.00799 0.1412 0.00903 0.18634 0.01007 0.18634 C 0.01129 0.18634 0.01215 0.1412 0.0125 0.07824 C 0.01302 0.1412 0.01389 0.18634 0.01493 0.18634 C 0.01615 0.18634 0.01701 0.1412 0.01754 0.07824 C 0.01788 0.1412 0.01875 0.18634 0.01997 0.18634 C 0.02101 0.18634 0.02205 0.1412 0.0224 0.07824 C 0.02274 0.1412 0.02379 0.18634 0.025 0.18634 C 0.02604 0.18634 0.02708 0.1412 0.02743 0.07824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9277545" y="1004703"/>
            <a:ext cx="2697387" cy="3944650"/>
            <a:chOff x="1752211" y="-52541"/>
            <a:chExt cx="4427666" cy="616231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752211" y="1495304"/>
              <a:ext cx="4427666" cy="4614469"/>
              <a:chOff x="1368470" y="2124950"/>
              <a:chExt cx="5672843" cy="4614469"/>
            </a:xfrm>
          </p:grpSpPr>
          <p:sp>
            <p:nvSpPr>
              <p:cNvPr id="15" name="フリーフォーム 14"/>
              <p:cNvSpPr/>
              <p:nvPr/>
            </p:nvSpPr>
            <p:spPr>
              <a:xfrm>
                <a:off x="1368470" y="2124950"/>
                <a:ext cx="5672843" cy="4614469"/>
              </a:xfrm>
              <a:custGeom>
                <a:avLst/>
                <a:gdLst>
                  <a:gd name="connsiteX0" fmla="*/ 2343315 w 6589581"/>
                  <a:gd name="connsiteY0" fmla="*/ 707222 h 4614469"/>
                  <a:gd name="connsiteX1" fmla="*/ 1324412 w 6589581"/>
                  <a:gd name="connsiteY1" fmla="*/ 890102 h 4614469"/>
                  <a:gd name="connsiteX2" fmla="*/ 305509 w 6589581"/>
                  <a:gd name="connsiteY2" fmla="*/ 367588 h 4614469"/>
                  <a:gd name="connsiteX3" fmla="*/ 135692 w 6589581"/>
                  <a:gd name="connsiteY3" fmla="*/ 524342 h 4614469"/>
                  <a:gd name="connsiteX4" fmla="*/ 383886 w 6589581"/>
                  <a:gd name="connsiteY4" fmla="*/ 628845 h 4614469"/>
                  <a:gd name="connsiteX5" fmla="*/ 5064 w 6589581"/>
                  <a:gd name="connsiteY5" fmla="*/ 877039 h 4614469"/>
                  <a:gd name="connsiteX6" fmla="*/ 187944 w 6589581"/>
                  <a:gd name="connsiteY6" fmla="*/ 1151359 h 4614469"/>
                  <a:gd name="connsiteX7" fmla="*/ 501452 w 6589581"/>
                  <a:gd name="connsiteY7" fmla="*/ 1046856 h 4614469"/>
                  <a:gd name="connsiteX8" fmla="*/ 1141532 w 6589581"/>
                  <a:gd name="connsiteY8" fmla="*/ 1360365 h 4614469"/>
                  <a:gd name="connsiteX9" fmla="*/ 1846926 w 6589581"/>
                  <a:gd name="connsiteY9" fmla="*/ 1373428 h 4614469"/>
                  <a:gd name="connsiteX10" fmla="*/ 1833864 w 6589581"/>
                  <a:gd name="connsiteY10" fmla="*/ 2261702 h 4614469"/>
                  <a:gd name="connsiteX11" fmla="*/ 1807738 w 6589581"/>
                  <a:gd name="connsiteY11" fmla="*/ 4103565 h 4614469"/>
                  <a:gd name="connsiteX12" fmla="*/ 1350538 w 6589581"/>
                  <a:gd name="connsiteY12" fmla="*/ 4286445 h 4614469"/>
                  <a:gd name="connsiteX13" fmla="*/ 1324412 w 6589581"/>
                  <a:gd name="connsiteY13" fmla="*/ 4547702 h 4614469"/>
                  <a:gd name="connsiteX14" fmla="*/ 2343315 w 6589581"/>
                  <a:gd name="connsiteY14" fmla="*/ 4508513 h 4614469"/>
                  <a:gd name="connsiteX15" fmla="*/ 2395566 w 6589581"/>
                  <a:gd name="connsiteY15" fmla="*/ 4090502 h 4614469"/>
                  <a:gd name="connsiteX16" fmla="*/ 2735201 w 6589581"/>
                  <a:gd name="connsiteY16" fmla="*/ 3071599 h 4614469"/>
                  <a:gd name="connsiteX17" fmla="*/ 3100961 w 6589581"/>
                  <a:gd name="connsiteY17" fmla="*/ 2967096 h 4614469"/>
                  <a:gd name="connsiteX18" fmla="*/ 3309966 w 6589581"/>
                  <a:gd name="connsiteY18" fmla="*/ 2914845 h 4614469"/>
                  <a:gd name="connsiteX19" fmla="*/ 3505909 w 6589581"/>
                  <a:gd name="connsiteY19" fmla="*/ 3345919 h 4614469"/>
                  <a:gd name="connsiteX20" fmla="*/ 4080675 w 6589581"/>
                  <a:gd name="connsiteY20" fmla="*/ 4534639 h 4614469"/>
                  <a:gd name="connsiteX21" fmla="*/ 4982012 w 6589581"/>
                  <a:gd name="connsiteY21" fmla="*/ 4508513 h 4614469"/>
                  <a:gd name="connsiteX22" fmla="*/ 5295521 w 6589581"/>
                  <a:gd name="connsiteY22" fmla="*/ 4495451 h 4614469"/>
                  <a:gd name="connsiteX23" fmla="*/ 5047326 w 6589581"/>
                  <a:gd name="connsiteY23" fmla="*/ 4181942 h 4614469"/>
                  <a:gd name="connsiteX24" fmla="*/ 4681566 w 6589581"/>
                  <a:gd name="connsiteY24" fmla="*/ 4195005 h 4614469"/>
                  <a:gd name="connsiteX25" fmla="*/ 4368058 w 6589581"/>
                  <a:gd name="connsiteY25" fmla="*/ 3685553 h 4614469"/>
                  <a:gd name="connsiteX26" fmla="*/ 3976172 w 6589581"/>
                  <a:gd name="connsiteY26" fmla="*/ 1242799 h 4614469"/>
                  <a:gd name="connsiteX27" fmla="*/ 4276618 w 6589581"/>
                  <a:gd name="connsiteY27" fmla="*/ 1125233 h 4614469"/>
                  <a:gd name="connsiteX28" fmla="*/ 5400024 w 6589581"/>
                  <a:gd name="connsiteY28" fmla="*/ 1308113 h 4614469"/>
                  <a:gd name="connsiteX29" fmla="*/ 6262172 w 6589581"/>
                  <a:gd name="connsiteY29" fmla="*/ 694159 h 4614469"/>
                  <a:gd name="connsiteX30" fmla="*/ 6562618 w 6589581"/>
                  <a:gd name="connsiteY30" fmla="*/ 654971 h 4614469"/>
                  <a:gd name="connsiteX31" fmla="*/ 6523429 w 6589581"/>
                  <a:gd name="connsiteY31" fmla="*/ 302273 h 4614469"/>
                  <a:gd name="connsiteX32" fmla="*/ 6105418 w 6589581"/>
                  <a:gd name="connsiteY32" fmla="*/ 276148 h 4614469"/>
                  <a:gd name="connsiteX33" fmla="*/ 6131544 w 6589581"/>
                  <a:gd name="connsiteY33" fmla="*/ 236959 h 4614469"/>
                  <a:gd name="connsiteX34" fmla="*/ 6288298 w 6589581"/>
                  <a:gd name="connsiteY34" fmla="*/ 54079 h 4614469"/>
                  <a:gd name="connsiteX35" fmla="*/ 6027041 w 6589581"/>
                  <a:gd name="connsiteY35" fmla="*/ 14891 h 4614469"/>
                  <a:gd name="connsiteX36" fmla="*/ 5922538 w 6589581"/>
                  <a:gd name="connsiteY36" fmla="*/ 276148 h 4614469"/>
                  <a:gd name="connsiteX37" fmla="*/ 5530652 w 6589581"/>
                  <a:gd name="connsiteY37" fmla="*/ 589656 h 4614469"/>
                  <a:gd name="connsiteX38" fmla="*/ 4968949 w 6589581"/>
                  <a:gd name="connsiteY38" fmla="*/ 746411 h 4614469"/>
                  <a:gd name="connsiteX39" fmla="*/ 3571224 w 6589581"/>
                  <a:gd name="connsiteY39" fmla="*/ 393713 h 4614469"/>
                  <a:gd name="connsiteX40" fmla="*/ 2983395 w 6589581"/>
                  <a:gd name="connsiteY40" fmla="*/ 537405 h 4614469"/>
                  <a:gd name="connsiteX41" fmla="*/ 2291064 w 6589581"/>
                  <a:gd name="connsiteY41" fmla="*/ 694159 h 46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581" h="4614469">
                    <a:moveTo>
                      <a:pt x="2343315" y="707222"/>
                    </a:moveTo>
                    <a:cubicBezTo>
                      <a:pt x="2003680" y="826965"/>
                      <a:pt x="1664046" y="946708"/>
                      <a:pt x="1324412" y="890102"/>
                    </a:cubicBezTo>
                    <a:cubicBezTo>
                      <a:pt x="984778" y="833496"/>
                      <a:pt x="503629" y="428548"/>
                      <a:pt x="305509" y="367588"/>
                    </a:cubicBezTo>
                    <a:cubicBezTo>
                      <a:pt x="107389" y="306628"/>
                      <a:pt x="122629" y="480799"/>
                      <a:pt x="135692" y="524342"/>
                    </a:cubicBezTo>
                    <a:cubicBezTo>
                      <a:pt x="148755" y="567885"/>
                      <a:pt x="405657" y="570062"/>
                      <a:pt x="383886" y="628845"/>
                    </a:cubicBezTo>
                    <a:cubicBezTo>
                      <a:pt x="362115" y="687628"/>
                      <a:pt x="37721" y="789953"/>
                      <a:pt x="5064" y="877039"/>
                    </a:cubicBezTo>
                    <a:cubicBezTo>
                      <a:pt x="-27593" y="964125"/>
                      <a:pt x="105213" y="1123056"/>
                      <a:pt x="187944" y="1151359"/>
                    </a:cubicBezTo>
                    <a:cubicBezTo>
                      <a:pt x="270675" y="1179662"/>
                      <a:pt x="342521" y="1012022"/>
                      <a:pt x="501452" y="1046856"/>
                    </a:cubicBezTo>
                    <a:cubicBezTo>
                      <a:pt x="660383" y="1081690"/>
                      <a:pt x="917286" y="1305936"/>
                      <a:pt x="1141532" y="1360365"/>
                    </a:cubicBezTo>
                    <a:cubicBezTo>
                      <a:pt x="1365778" y="1414794"/>
                      <a:pt x="1731537" y="1223205"/>
                      <a:pt x="1846926" y="1373428"/>
                    </a:cubicBezTo>
                    <a:cubicBezTo>
                      <a:pt x="1962315" y="1523651"/>
                      <a:pt x="1840395" y="1806679"/>
                      <a:pt x="1833864" y="2261702"/>
                    </a:cubicBezTo>
                    <a:cubicBezTo>
                      <a:pt x="1827333" y="2716725"/>
                      <a:pt x="1888292" y="3766108"/>
                      <a:pt x="1807738" y="4103565"/>
                    </a:cubicBezTo>
                    <a:cubicBezTo>
                      <a:pt x="1727184" y="4441022"/>
                      <a:pt x="1431092" y="4212422"/>
                      <a:pt x="1350538" y="4286445"/>
                    </a:cubicBezTo>
                    <a:cubicBezTo>
                      <a:pt x="1269984" y="4360468"/>
                      <a:pt x="1158949" y="4510691"/>
                      <a:pt x="1324412" y="4547702"/>
                    </a:cubicBezTo>
                    <a:cubicBezTo>
                      <a:pt x="1489875" y="4584713"/>
                      <a:pt x="2164789" y="4584713"/>
                      <a:pt x="2343315" y="4508513"/>
                    </a:cubicBezTo>
                    <a:cubicBezTo>
                      <a:pt x="2521841" y="4432313"/>
                      <a:pt x="2330252" y="4329988"/>
                      <a:pt x="2395566" y="4090502"/>
                    </a:cubicBezTo>
                    <a:cubicBezTo>
                      <a:pt x="2460880" y="3851016"/>
                      <a:pt x="2617635" y="3258833"/>
                      <a:pt x="2735201" y="3071599"/>
                    </a:cubicBezTo>
                    <a:cubicBezTo>
                      <a:pt x="2852767" y="2884365"/>
                      <a:pt x="3005167" y="2993222"/>
                      <a:pt x="3100961" y="2967096"/>
                    </a:cubicBezTo>
                    <a:cubicBezTo>
                      <a:pt x="3196755" y="2940970"/>
                      <a:pt x="3242475" y="2851708"/>
                      <a:pt x="3309966" y="2914845"/>
                    </a:cubicBezTo>
                    <a:cubicBezTo>
                      <a:pt x="3377457" y="2977982"/>
                      <a:pt x="3377457" y="3075953"/>
                      <a:pt x="3505909" y="3345919"/>
                    </a:cubicBezTo>
                    <a:cubicBezTo>
                      <a:pt x="3634361" y="3615885"/>
                      <a:pt x="3834658" y="4340873"/>
                      <a:pt x="4080675" y="4534639"/>
                    </a:cubicBezTo>
                    <a:cubicBezTo>
                      <a:pt x="4326692" y="4728405"/>
                      <a:pt x="4982012" y="4508513"/>
                      <a:pt x="4982012" y="4508513"/>
                    </a:cubicBezTo>
                    <a:cubicBezTo>
                      <a:pt x="5184486" y="4501982"/>
                      <a:pt x="5284635" y="4549879"/>
                      <a:pt x="5295521" y="4495451"/>
                    </a:cubicBezTo>
                    <a:cubicBezTo>
                      <a:pt x="5306407" y="4441023"/>
                      <a:pt x="5149652" y="4232016"/>
                      <a:pt x="5047326" y="4181942"/>
                    </a:cubicBezTo>
                    <a:cubicBezTo>
                      <a:pt x="4945000" y="4131868"/>
                      <a:pt x="4794777" y="4277736"/>
                      <a:pt x="4681566" y="4195005"/>
                    </a:cubicBezTo>
                    <a:cubicBezTo>
                      <a:pt x="4568355" y="4112274"/>
                      <a:pt x="4485624" y="4177587"/>
                      <a:pt x="4368058" y="3685553"/>
                    </a:cubicBezTo>
                    <a:cubicBezTo>
                      <a:pt x="4250492" y="3193519"/>
                      <a:pt x="3991412" y="1669519"/>
                      <a:pt x="3976172" y="1242799"/>
                    </a:cubicBezTo>
                    <a:cubicBezTo>
                      <a:pt x="3960932" y="816079"/>
                      <a:pt x="4039309" y="1114347"/>
                      <a:pt x="4276618" y="1125233"/>
                    </a:cubicBezTo>
                    <a:cubicBezTo>
                      <a:pt x="4513927" y="1136119"/>
                      <a:pt x="5069098" y="1379959"/>
                      <a:pt x="5400024" y="1308113"/>
                    </a:cubicBezTo>
                    <a:cubicBezTo>
                      <a:pt x="5730950" y="1236267"/>
                      <a:pt x="6068406" y="803016"/>
                      <a:pt x="6262172" y="694159"/>
                    </a:cubicBezTo>
                    <a:cubicBezTo>
                      <a:pt x="6455938" y="585302"/>
                      <a:pt x="6519075" y="720285"/>
                      <a:pt x="6562618" y="654971"/>
                    </a:cubicBezTo>
                    <a:cubicBezTo>
                      <a:pt x="6606161" y="589657"/>
                      <a:pt x="6599629" y="365410"/>
                      <a:pt x="6523429" y="302273"/>
                    </a:cubicBezTo>
                    <a:cubicBezTo>
                      <a:pt x="6447229" y="239136"/>
                      <a:pt x="6170732" y="287034"/>
                      <a:pt x="6105418" y="276148"/>
                    </a:cubicBezTo>
                    <a:cubicBezTo>
                      <a:pt x="6040104" y="265262"/>
                      <a:pt x="6101064" y="273970"/>
                      <a:pt x="6131544" y="236959"/>
                    </a:cubicBezTo>
                    <a:cubicBezTo>
                      <a:pt x="6162024" y="199948"/>
                      <a:pt x="6305715" y="91090"/>
                      <a:pt x="6288298" y="54079"/>
                    </a:cubicBezTo>
                    <a:cubicBezTo>
                      <a:pt x="6270881" y="17068"/>
                      <a:pt x="6088001" y="-22121"/>
                      <a:pt x="6027041" y="14891"/>
                    </a:cubicBezTo>
                    <a:cubicBezTo>
                      <a:pt x="5966081" y="51902"/>
                      <a:pt x="6005270" y="180354"/>
                      <a:pt x="5922538" y="276148"/>
                    </a:cubicBezTo>
                    <a:cubicBezTo>
                      <a:pt x="5839806" y="371942"/>
                      <a:pt x="5689583" y="511279"/>
                      <a:pt x="5530652" y="589656"/>
                    </a:cubicBezTo>
                    <a:cubicBezTo>
                      <a:pt x="5371721" y="668033"/>
                      <a:pt x="5295520" y="779068"/>
                      <a:pt x="4968949" y="746411"/>
                    </a:cubicBezTo>
                    <a:cubicBezTo>
                      <a:pt x="4642378" y="713754"/>
                      <a:pt x="3902150" y="428547"/>
                      <a:pt x="3571224" y="393713"/>
                    </a:cubicBezTo>
                    <a:cubicBezTo>
                      <a:pt x="3240298" y="358879"/>
                      <a:pt x="2983395" y="537405"/>
                      <a:pt x="2983395" y="537405"/>
                    </a:cubicBezTo>
                    <a:lnTo>
                      <a:pt x="2291064" y="694159"/>
                    </a:ln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1815737" y="2194560"/>
                <a:ext cx="5003074" cy="4101737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2596494" y="-52541"/>
              <a:ext cx="1937482" cy="2254808"/>
              <a:chOff x="2248433" y="313002"/>
              <a:chExt cx="2363123" cy="2755633"/>
            </a:xfrm>
          </p:grpSpPr>
          <p:sp>
            <p:nvSpPr>
              <p:cNvPr id="7" name="フリーフォーム 6"/>
              <p:cNvSpPr/>
              <p:nvPr/>
            </p:nvSpPr>
            <p:spPr>
              <a:xfrm rot="19389896">
                <a:off x="2248433" y="548680"/>
                <a:ext cx="2363123" cy="2519955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3004458" y="122671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3631474" y="124462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7" name="グループ化 16"/>
          <p:cNvGrpSpPr/>
          <p:nvPr/>
        </p:nvGrpSpPr>
        <p:grpSpPr>
          <a:xfrm rot="174235">
            <a:off x="9783007" y="3057443"/>
            <a:ext cx="3035886" cy="3963092"/>
            <a:chOff x="2208069" y="645407"/>
            <a:chExt cx="4680518" cy="6212593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2208069" y="1102861"/>
              <a:ext cx="4680518" cy="5755139"/>
              <a:chOff x="3284498" y="617370"/>
              <a:chExt cx="5898689" cy="6334521"/>
            </a:xfrm>
          </p:grpSpPr>
          <p:sp>
            <p:nvSpPr>
              <p:cNvPr id="29" name="フリーフォーム 28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3683724" y="1397726"/>
                <a:ext cx="5499463" cy="5107576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20" name="フリーフォーム 19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32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1.5125 -0.0076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2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1.64236 -0.0173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18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74" y="0"/>
            <a:ext cx="9891012" cy="65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2504094" y="303523"/>
            <a:ext cx="4135811" cy="6275406"/>
            <a:chOff x="724221" y="33914"/>
            <a:chExt cx="2427668" cy="3772921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724221" y="1209400"/>
              <a:ext cx="2427668" cy="2597435"/>
              <a:chOff x="1368470" y="2124950"/>
              <a:chExt cx="5672843" cy="4614469"/>
            </a:xfrm>
          </p:grpSpPr>
          <p:sp>
            <p:nvSpPr>
              <p:cNvPr id="5" name="フリーフォーム 4"/>
              <p:cNvSpPr/>
              <p:nvPr/>
            </p:nvSpPr>
            <p:spPr>
              <a:xfrm>
                <a:off x="1368470" y="2124950"/>
                <a:ext cx="5672843" cy="4614469"/>
              </a:xfrm>
              <a:custGeom>
                <a:avLst/>
                <a:gdLst>
                  <a:gd name="connsiteX0" fmla="*/ 2343315 w 6589581"/>
                  <a:gd name="connsiteY0" fmla="*/ 707222 h 4614469"/>
                  <a:gd name="connsiteX1" fmla="*/ 1324412 w 6589581"/>
                  <a:gd name="connsiteY1" fmla="*/ 890102 h 4614469"/>
                  <a:gd name="connsiteX2" fmla="*/ 305509 w 6589581"/>
                  <a:gd name="connsiteY2" fmla="*/ 367588 h 4614469"/>
                  <a:gd name="connsiteX3" fmla="*/ 135692 w 6589581"/>
                  <a:gd name="connsiteY3" fmla="*/ 524342 h 4614469"/>
                  <a:gd name="connsiteX4" fmla="*/ 383886 w 6589581"/>
                  <a:gd name="connsiteY4" fmla="*/ 628845 h 4614469"/>
                  <a:gd name="connsiteX5" fmla="*/ 5064 w 6589581"/>
                  <a:gd name="connsiteY5" fmla="*/ 877039 h 4614469"/>
                  <a:gd name="connsiteX6" fmla="*/ 187944 w 6589581"/>
                  <a:gd name="connsiteY6" fmla="*/ 1151359 h 4614469"/>
                  <a:gd name="connsiteX7" fmla="*/ 501452 w 6589581"/>
                  <a:gd name="connsiteY7" fmla="*/ 1046856 h 4614469"/>
                  <a:gd name="connsiteX8" fmla="*/ 1141532 w 6589581"/>
                  <a:gd name="connsiteY8" fmla="*/ 1360365 h 4614469"/>
                  <a:gd name="connsiteX9" fmla="*/ 1846926 w 6589581"/>
                  <a:gd name="connsiteY9" fmla="*/ 1373428 h 4614469"/>
                  <a:gd name="connsiteX10" fmla="*/ 1833864 w 6589581"/>
                  <a:gd name="connsiteY10" fmla="*/ 2261702 h 4614469"/>
                  <a:gd name="connsiteX11" fmla="*/ 1807738 w 6589581"/>
                  <a:gd name="connsiteY11" fmla="*/ 4103565 h 4614469"/>
                  <a:gd name="connsiteX12" fmla="*/ 1350538 w 6589581"/>
                  <a:gd name="connsiteY12" fmla="*/ 4286445 h 4614469"/>
                  <a:gd name="connsiteX13" fmla="*/ 1324412 w 6589581"/>
                  <a:gd name="connsiteY13" fmla="*/ 4547702 h 4614469"/>
                  <a:gd name="connsiteX14" fmla="*/ 2343315 w 6589581"/>
                  <a:gd name="connsiteY14" fmla="*/ 4508513 h 4614469"/>
                  <a:gd name="connsiteX15" fmla="*/ 2395566 w 6589581"/>
                  <a:gd name="connsiteY15" fmla="*/ 4090502 h 4614469"/>
                  <a:gd name="connsiteX16" fmla="*/ 2735201 w 6589581"/>
                  <a:gd name="connsiteY16" fmla="*/ 3071599 h 4614469"/>
                  <a:gd name="connsiteX17" fmla="*/ 3100961 w 6589581"/>
                  <a:gd name="connsiteY17" fmla="*/ 2967096 h 4614469"/>
                  <a:gd name="connsiteX18" fmla="*/ 3309966 w 6589581"/>
                  <a:gd name="connsiteY18" fmla="*/ 2914845 h 4614469"/>
                  <a:gd name="connsiteX19" fmla="*/ 3505909 w 6589581"/>
                  <a:gd name="connsiteY19" fmla="*/ 3345919 h 4614469"/>
                  <a:gd name="connsiteX20" fmla="*/ 4080675 w 6589581"/>
                  <a:gd name="connsiteY20" fmla="*/ 4534639 h 4614469"/>
                  <a:gd name="connsiteX21" fmla="*/ 4982012 w 6589581"/>
                  <a:gd name="connsiteY21" fmla="*/ 4508513 h 4614469"/>
                  <a:gd name="connsiteX22" fmla="*/ 5295521 w 6589581"/>
                  <a:gd name="connsiteY22" fmla="*/ 4495451 h 4614469"/>
                  <a:gd name="connsiteX23" fmla="*/ 5047326 w 6589581"/>
                  <a:gd name="connsiteY23" fmla="*/ 4181942 h 4614469"/>
                  <a:gd name="connsiteX24" fmla="*/ 4681566 w 6589581"/>
                  <a:gd name="connsiteY24" fmla="*/ 4195005 h 4614469"/>
                  <a:gd name="connsiteX25" fmla="*/ 4368058 w 6589581"/>
                  <a:gd name="connsiteY25" fmla="*/ 3685553 h 4614469"/>
                  <a:gd name="connsiteX26" fmla="*/ 3976172 w 6589581"/>
                  <a:gd name="connsiteY26" fmla="*/ 1242799 h 4614469"/>
                  <a:gd name="connsiteX27" fmla="*/ 4276618 w 6589581"/>
                  <a:gd name="connsiteY27" fmla="*/ 1125233 h 4614469"/>
                  <a:gd name="connsiteX28" fmla="*/ 5400024 w 6589581"/>
                  <a:gd name="connsiteY28" fmla="*/ 1308113 h 4614469"/>
                  <a:gd name="connsiteX29" fmla="*/ 6262172 w 6589581"/>
                  <a:gd name="connsiteY29" fmla="*/ 694159 h 4614469"/>
                  <a:gd name="connsiteX30" fmla="*/ 6562618 w 6589581"/>
                  <a:gd name="connsiteY30" fmla="*/ 654971 h 4614469"/>
                  <a:gd name="connsiteX31" fmla="*/ 6523429 w 6589581"/>
                  <a:gd name="connsiteY31" fmla="*/ 302273 h 4614469"/>
                  <a:gd name="connsiteX32" fmla="*/ 6105418 w 6589581"/>
                  <a:gd name="connsiteY32" fmla="*/ 276148 h 4614469"/>
                  <a:gd name="connsiteX33" fmla="*/ 6131544 w 6589581"/>
                  <a:gd name="connsiteY33" fmla="*/ 236959 h 4614469"/>
                  <a:gd name="connsiteX34" fmla="*/ 6288298 w 6589581"/>
                  <a:gd name="connsiteY34" fmla="*/ 54079 h 4614469"/>
                  <a:gd name="connsiteX35" fmla="*/ 6027041 w 6589581"/>
                  <a:gd name="connsiteY35" fmla="*/ 14891 h 4614469"/>
                  <a:gd name="connsiteX36" fmla="*/ 5922538 w 6589581"/>
                  <a:gd name="connsiteY36" fmla="*/ 276148 h 4614469"/>
                  <a:gd name="connsiteX37" fmla="*/ 5530652 w 6589581"/>
                  <a:gd name="connsiteY37" fmla="*/ 589656 h 4614469"/>
                  <a:gd name="connsiteX38" fmla="*/ 4968949 w 6589581"/>
                  <a:gd name="connsiteY38" fmla="*/ 746411 h 4614469"/>
                  <a:gd name="connsiteX39" fmla="*/ 3571224 w 6589581"/>
                  <a:gd name="connsiteY39" fmla="*/ 393713 h 4614469"/>
                  <a:gd name="connsiteX40" fmla="*/ 2983395 w 6589581"/>
                  <a:gd name="connsiteY40" fmla="*/ 537405 h 4614469"/>
                  <a:gd name="connsiteX41" fmla="*/ 2291064 w 6589581"/>
                  <a:gd name="connsiteY41" fmla="*/ 694159 h 461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581" h="4614469">
                    <a:moveTo>
                      <a:pt x="2343315" y="707222"/>
                    </a:moveTo>
                    <a:cubicBezTo>
                      <a:pt x="2003680" y="826965"/>
                      <a:pt x="1664046" y="946708"/>
                      <a:pt x="1324412" y="890102"/>
                    </a:cubicBezTo>
                    <a:cubicBezTo>
                      <a:pt x="984778" y="833496"/>
                      <a:pt x="503629" y="428548"/>
                      <a:pt x="305509" y="367588"/>
                    </a:cubicBezTo>
                    <a:cubicBezTo>
                      <a:pt x="107389" y="306628"/>
                      <a:pt x="122629" y="480799"/>
                      <a:pt x="135692" y="524342"/>
                    </a:cubicBezTo>
                    <a:cubicBezTo>
                      <a:pt x="148755" y="567885"/>
                      <a:pt x="405657" y="570062"/>
                      <a:pt x="383886" y="628845"/>
                    </a:cubicBezTo>
                    <a:cubicBezTo>
                      <a:pt x="362115" y="687628"/>
                      <a:pt x="37721" y="789953"/>
                      <a:pt x="5064" y="877039"/>
                    </a:cubicBezTo>
                    <a:cubicBezTo>
                      <a:pt x="-27593" y="964125"/>
                      <a:pt x="105213" y="1123056"/>
                      <a:pt x="187944" y="1151359"/>
                    </a:cubicBezTo>
                    <a:cubicBezTo>
                      <a:pt x="270675" y="1179662"/>
                      <a:pt x="342521" y="1012022"/>
                      <a:pt x="501452" y="1046856"/>
                    </a:cubicBezTo>
                    <a:cubicBezTo>
                      <a:pt x="660383" y="1081690"/>
                      <a:pt x="917286" y="1305936"/>
                      <a:pt x="1141532" y="1360365"/>
                    </a:cubicBezTo>
                    <a:cubicBezTo>
                      <a:pt x="1365778" y="1414794"/>
                      <a:pt x="1731537" y="1223205"/>
                      <a:pt x="1846926" y="1373428"/>
                    </a:cubicBezTo>
                    <a:cubicBezTo>
                      <a:pt x="1962315" y="1523651"/>
                      <a:pt x="1840395" y="1806679"/>
                      <a:pt x="1833864" y="2261702"/>
                    </a:cubicBezTo>
                    <a:cubicBezTo>
                      <a:pt x="1827333" y="2716725"/>
                      <a:pt x="1888292" y="3766108"/>
                      <a:pt x="1807738" y="4103565"/>
                    </a:cubicBezTo>
                    <a:cubicBezTo>
                      <a:pt x="1727184" y="4441022"/>
                      <a:pt x="1431092" y="4212422"/>
                      <a:pt x="1350538" y="4286445"/>
                    </a:cubicBezTo>
                    <a:cubicBezTo>
                      <a:pt x="1269984" y="4360468"/>
                      <a:pt x="1158949" y="4510691"/>
                      <a:pt x="1324412" y="4547702"/>
                    </a:cubicBezTo>
                    <a:cubicBezTo>
                      <a:pt x="1489875" y="4584713"/>
                      <a:pt x="2164789" y="4584713"/>
                      <a:pt x="2343315" y="4508513"/>
                    </a:cubicBezTo>
                    <a:cubicBezTo>
                      <a:pt x="2521841" y="4432313"/>
                      <a:pt x="2330252" y="4329988"/>
                      <a:pt x="2395566" y="4090502"/>
                    </a:cubicBezTo>
                    <a:cubicBezTo>
                      <a:pt x="2460880" y="3851016"/>
                      <a:pt x="2617635" y="3258833"/>
                      <a:pt x="2735201" y="3071599"/>
                    </a:cubicBezTo>
                    <a:cubicBezTo>
                      <a:pt x="2852767" y="2884365"/>
                      <a:pt x="3005167" y="2993222"/>
                      <a:pt x="3100961" y="2967096"/>
                    </a:cubicBezTo>
                    <a:cubicBezTo>
                      <a:pt x="3196755" y="2940970"/>
                      <a:pt x="3242475" y="2851708"/>
                      <a:pt x="3309966" y="2914845"/>
                    </a:cubicBezTo>
                    <a:cubicBezTo>
                      <a:pt x="3377457" y="2977982"/>
                      <a:pt x="3377457" y="3075953"/>
                      <a:pt x="3505909" y="3345919"/>
                    </a:cubicBezTo>
                    <a:cubicBezTo>
                      <a:pt x="3634361" y="3615885"/>
                      <a:pt x="3834658" y="4340873"/>
                      <a:pt x="4080675" y="4534639"/>
                    </a:cubicBezTo>
                    <a:cubicBezTo>
                      <a:pt x="4326692" y="4728405"/>
                      <a:pt x="4982012" y="4508513"/>
                      <a:pt x="4982012" y="4508513"/>
                    </a:cubicBezTo>
                    <a:cubicBezTo>
                      <a:pt x="5184486" y="4501982"/>
                      <a:pt x="5284635" y="4549879"/>
                      <a:pt x="5295521" y="4495451"/>
                    </a:cubicBezTo>
                    <a:cubicBezTo>
                      <a:pt x="5306407" y="4441023"/>
                      <a:pt x="5149652" y="4232016"/>
                      <a:pt x="5047326" y="4181942"/>
                    </a:cubicBezTo>
                    <a:cubicBezTo>
                      <a:pt x="4945000" y="4131868"/>
                      <a:pt x="4794777" y="4277736"/>
                      <a:pt x="4681566" y="4195005"/>
                    </a:cubicBezTo>
                    <a:cubicBezTo>
                      <a:pt x="4568355" y="4112274"/>
                      <a:pt x="4485624" y="4177587"/>
                      <a:pt x="4368058" y="3685553"/>
                    </a:cubicBezTo>
                    <a:cubicBezTo>
                      <a:pt x="4250492" y="3193519"/>
                      <a:pt x="3991412" y="1669519"/>
                      <a:pt x="3976172" y="1242799"/>
                    </a:cubicBezTo>
                    <a:cubicBezTo>
                      <a:pt x="3960932" y="816079"/>
                      <a:pt x="4039309" y="1114347"/>
                      <a:pt x="4276618" y="1125233"/>
                    </a:cubicBezTo>
                    <a:cubicBezTo>
                      <a:pt x="4513927" y="1136119"/>
                      <a:pt x="5069098" y="1379959"/>
                      <a:pt x="5400024" y="1308113"/>
                    </a:cubicBezTo>
                    <a:cubicBezTo>
                      <a:pt x="5730950" y="1236267"/>
                      <a:pt x="6068406" y="803016"/>
                      <a:pt x="6262172" y="694159"/>
                    </a:cubicBezTo>
                    <a:cubicBezTo>
                      <a:pt x="6455938" y="585302"/>
                      <a:pt x="6519075" y="720285"/>
                      <a:pt x="6562618" y="654971"/>
                    </a:cubicBezTo>
                    <a:cubicBezTo>
                      <a:pt x="6606161" y="589657"/>
                      <a:pt x="6599629" y="365410"/>
                      <a:pt x="6523429" y="302273"/>
                    </a:cubicBezTo>
                    <a:cubicBezTo>
                      <a:pt x="6447229" y="239136"/>
                      <a:pt x="6170732" y="287034"/>
                      <a:pt x="6105418" y="276148"/>
                    </a:cubicBezTo>
                    <a:cubicBezTo>
                      <a:pt x="6040104" y="265262"/>
                      <a:pt x="6101064" y="273970"/>
                      <a:pt x="6131544" y="236959"/>
                    </a:cubicBezTo>
                    <a:cubicBezTo>
                      <a:pt x="6162024" y="199948"/>
                      <a:pt x="6305715" y="91090"/>
                      <a:pt x="6288298" y="54079"/>
                    </a:cubicBezTo>
                    <a:cubicBezTo>
                      <a:pt x="6270881" y="17068"/>
                      <a:pt x="6088001" y="-22121"/>
                      <a:pt x="6027041" y="14891"/>
                    </a:cubicBezTo>
                    <a:cubicBezTo>
                      <a:pt x="5966081" y="51902"/>
                      <a:pt x="6005270" y="180354"/>
                      <a:pt x="5922538" y="276148"/>
                    </a:cubicBezTo>
                    <a:cubicBezTo>
                      <a:pt x="5839806" y="371942"/>
                      <a:pt x="5689583" y="511279"/>
                      <a:pt x="5530652" y="589656"/>
                    </a:cubicBezTo>
                    <a:cubicBezTo>
                      <a:pt x="5371721" y="668033"/>
                      <a:pt x="5295520" y="779068"/>
                      <a:pt x="4968949" y="746411"/>
                    </a:cubicBezTo>
                    <a:cubicBezTo>
                      <a:pt x="4642378" y="713754"/>
                      <a:pt x="3902150" y="428547"/>
                      <a:pt x="3571224" y="393713"/>
                    </a:cubicBezTo>
                    <a:cubicBezTo>
                      <a:pt x="3240298" y="358879"/>
                      <a:pt x="2983395" y="537405"/>
                      <a:pt x="2983395" y="537405"/>
                    </a:cubicBezTo>
                    <a:lnTo>
                      <a:pt x="2291064" y="694159"/>
                    </a:ln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>
                <a:off x="1815737" y="2194560"/>
                <a:ext cx="5003074" cy="4101737"/>
              </a:xfrm>
              <a:custGeom>
                <a:avLst/>
                <a:gdLst>
                  <a:gd name="connsiteX0" fmla="*/ 1410789 w 5003074"/>
                  <a:gd name="connsiteY0" fmla="*/ 496389 h 4101737"/>
                  <a:gd name="connsiteX1" fmla="*/ 783772 w 5003074"/>
                  <a:gd name="connsiteY1" fmla="*/ 627017 h 4101737"/>
                  <a:gd name="connsiteX2" fmla="*/ 209006 w 5003074"/>
                  <a:gd name="connsiteY2" fmla="*/ 444137 h 4101737"/>
                  <a:gd name="connsiteX3" fmla="*/ 0 w 5003074"/>
                  <a:gd name="connsiteY3" fmla="*/ 1645920 h 4101737"/>
                  <a:gd name="connsiteX4" fmla="*/ 731520 w 5003074"/>
                  <a:gd name="connsiteY4" fmla="*/ 1854926 h 4101737"/>
                  <a:gd name="connsiteX5" fmla="*/ 718457 w 5003074"/>
                  <a:gd name="connsiteY5" fmla="*/ 4062549 h 4101737"/>
                  <a:gd name="connsiteX6" fmla="*/ 2442754 w 5003074"/>
                  <a:gd name="connsiteY6" fmla="*/ 4101737 h 4101737"/>
                  <a:gd name="connsiteX7" fmla="*/ 4088674 w 5003074"/>
                  <a:gd name="connsiteY7" fmla="*/ 3775166 h 4101737"/>
                  <a:gd name="connsiteX8" fmla="*/ 3317966 w 5003074"/>
                  <a:gd name="connsiteY8" fmla="*/ 1397726 h 4101737"/>
                  <a:gd name="connsiteX9" fmla="*/ 4702629 w 5003074"/>
                  <a:gd name="connsiteY9" fmla="*/ 1463040 h 4101737"/>
                  <a:gd name="connsiteX10" fmla="*/ 5003074 w 5003074"/>
                  <a:gd name="connsiteY10" fmla="*/ 953589 h 4101737"/>
                  <a:gd name="connsiteX11" fmla="*/ 4310743 w 5003074"/>
                  <a:gd name="connsiteY11" fmla="*/ 0 h 4101737"/>
                  <a:gd name="connsiteX12" fmla="*/ 4075612 w 5003074"/>
                  <a:gd name="connsiteY12" fmla="*/ 391886 h 4101737"/>
                  <a:gd name="connsiteX13" fmla="*/ 2913017 w 5003074"/>
                  <a:gd name="connsiteY13" fmla="*/ 209006 h 4101737"/>
                  <a:gd name="connsiteX14" fmla="*/ 2168434 w 5003074"/>
                  <a:gd name="connsiteY14" fmla="*/ 326571 h 4101737"/>
                  <a:gd name="connsiteX15" fmla="*/ 2155372 w 5003074"/>
                  <a:gd name="connsiteY15" fmla="*/ 1227909 h 4101737"/>
                  <a:gd name="connsiteX16" fmla="*/ 1541417 w 5003074"/>
                  <a:gd name="connsiteY16" fmla="*/ 548640 h 4101737"/>
                  <a:gd name="connsiteX17" fmla="*/ 1410789 w 5003074"/>
                  <a:gd name="connsiteY17" fmla="*/ 496389 h 410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3074" h="4101737">
                    <a:moveTo>
                      <a:pt x="1410789" y="496389"/>
                    </a:moveTo>
                    <a:lnTo>
                      <a:pt x="783772" y="627017"/>
                    </a:lnTo>
                    <a:lnTo>
                      <a:pt x="209006" y="444137"/>
                    </a:lnTo>
                    <a:lnTo>
                      <a:pt x="0" y="1645920"/>
                    </a:lnTo>
                    <a:lnTo>
                      <a:pt x="731520" y="1854926"/>
                    </a:lnTo>
                    <a:cubicBezTo>
                      <a:pt x="727166" y="2590800"/>
                      <a:pt x="722811" y="3326675"/>
                      <a:pt x="718457" y="4062549"/>
                    </a:cubicBezTo>
                    <a:lnTo>
                      <a:pt x="2442754" y="4101737"/>
                    </a:lnTo>
                    <a:lnTo>
                      <a:pt x="4088674" y="3775166"/>
                    </a:lnTo>
                    <a:lnTo>
                      <a:pt x="3317966" y="1397726"/>
                    </a:lnTo>
                    <a:lnTo>
                      <a:pt x="4702629" y="1463040"/>
                    </a:lnTo>
                    <a:lnTo>
                      <a:pt x="5003074" y="953589"/>
                    </a:lnTo>
                    <a:lnTo>
                      <a:pt x="4310743" y="0"/>
                    </a:lnTo>
                    <a:lnTo>
                      <a:pt x="4075612" y="391886"/>
                    </a:lnTo>
                    <a:lnTo>
                      <a:pt x="2913017" y="209006"/>
                    </a:lnTo>
                    <a:lnTo>
                      <a:pt x="2168434" y="326571"/>
                    </a:lnTo>
                    <a:lnTo>
                      <a:pt x="2155372" y="1227909"/>
                    </a:lnTo>
                    <a:lnTo>
                      <a:pt x="1541417" y="548640"/>
                    </a:lnTo>
                    <a:lnTo>
                      <a:pt x="1410789" y="49638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1187137" y="338135"/>
              <a:ext cx="1062312" cy="1269206"/>
              <a:chOff x="2248433" y="313002"/>
              <a:chExt cx="2363123" cy="2755630"/>
            </a:xfrm>
          </p:grpSpPr>
          <p:sp>
            <p:nvSpPr>
              <p:cNvPr id="8" name="フリーフォーム 7"/>
              <p:cNvSpPr/>
              <p:nvPr/>
            </p:nvSpPr>
            <p:spPr>
              <a:xfrm rot="19389896">
                <a:off x="2248433" y="548676"/>
                <a:ext cx="2363123" cy="2519956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3004458" y="122671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3631474" y="1244622"/>
                <a:ext cx="287383" cy="21602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927829" y="33914"/>
              <a:ext cx="1594270" cy="1776009"/>
              <a:chOff x="4686879" y="530581"/>
              <a:chExt cx="2176935" cy="2944378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4686879" y="530581"/>
                <a:ext cx="2176935" cy="2944378"/>
                <a:chOff x="2248433" y="313002"/>
                <a:chExt cx="2363123" cy="2755630"/>
              </a:xfrm>
            </p:grpSpPr>
            <p:sp>
              <p:nvSpPr>
                <p:cNvPr id="20" name="フリーフォーム 19"/>
                <p:cNvSpPr/>
                <p:nvPr/>
              </p:nvSpPr>
              <p:spPr>
                <a:xfrm rot="19389896">
                  <a:off x="2248433" y="548676"/>
                  <a:ext cx="2363123" cy="2519956"/>
                </a:xfrm>
                <a:custGeom>
                  <a:avLst/>
                  <a:gdLst>
                    <a:gd name="connsiteX0" fmla="*/ 311887 w 2363123"/>
                    <a:gd name="connsiteY0" fmla="*/ 683842 h 2519955"/>
                    <a:gd name="connsiteX1" fmla="*/ 37567 w 2363123"/>
                    <a:gd name="connsiteY1" fmla="*/ 1258608 h 2519955"/>
                    <a:gd name="connsiteX2" fmla="*/ 76756 w 2363123"/>
                    <a:gd name="connsiteY2" fmla="*/ 1885625 h 2519955"/>
                    <a:gd name="connsiteX3" fmla="*/ 716836 w 2363123"/>
                    <a:gd name="connsiteY3" fmla="*/ 2512642 h 2519955"/>
                    <a:gd name="connsiteX4" fmla="*/ 1892493 w 2363123"/>
                    <a:gd name="connsiteY4" fmla="*/ 2146882 h 2519955"/>
                    <a:gd name="connsiteX5" fmla="*/ 2362756 w 2363123"/>
                    <a:gd name="connsiteY5" fmla="*/ 984288 h 2519955"/>
                    <a:gd name="connsiteX6" fmla="*/ 1957807 w 2363123"/>
                    <a:gd name="connsiteY6" fmla="*/ 200517 h 2519955"/>
                    <a:gd name="connsiteX7" fmla="*/ 1265476 w 2363123"/>
                    <a:gd name="connsiteY7" fmla="*/ 4574 h 2519955"/>
                    <a:gd name="connsiteX8" fmla="*/ 586207 w 2363123"/>
                    <a:gd name="connsiteY8" fmla="*/ 331145 h 2519955"/>
                    <a:gd name="connsiteX9" fmla="*/ 311887 w 2363123"/>
                    <a:gd name="connsiteY9" fmla="*/ 683842 h 2519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3123" h="2519955">
                      <a:moveTo>
                        <a:pt x="311887" y="683842"/>
                      </a:moveTo>
                      <a:cubicBezTo>
                        <a:pt x="220447" y="838419"/>
                        <a:pt x="76755" y="1058311"/>
                        <a:pt x="37567" y="1258608"/>
                      </a:cubicBezTo>
                      <a:cubicBezTo>
                        <a:pt x="-1622" y="1458905"/>
                        <a:pt x="-36455" y="1676619"/>
                        <a:pt x="76756" y="1885625"/>
                      </a:cubicBezTo>
                      <a:cubicBezTo>
                        <a:pt x="189967" y="2094631"/>
                        <a:pt x="414213" y="2469099"/>
                        <a:pt x="716836" y="2512642"/>
                      </a:cubicBezTo>
                      <a:cubicBezTo>
                        <a:pt x="1019459" y="2556185"/>
                        <a:pt x="1618173" y="2401608"/>
                        <a:pt x="1892493" y="2146882"/>
                      </a:cubicBezTo>
                      <a:cubicBezTo>
                        <a:pt x="2166813" y="1892156"/>
                        <a:pt x="2351870" y="1308682"/>
                        <a:pt x="2362756" y="984288"/>
                      </a:cubicBezTo>
                      <a:cubicBezTo>
                        <a:pt x="2373642" y="659894"/>
                        <a:pt x="2140687" y="363803"/>
                        <a:pt x="1957807" y="200517"/>
                      </a:cubicBezTo>
                      <a:cubicBezTo>
                        <a:pt x="1774927" y="37231"/>
                        <a:pt x="1494076" y="-17197"/>
                        <a:pt x="1265476" y="4574"/>
                      </a:cubicBezTo>
                      <a:cubicBezTo>
                        <a:pt x="1036876" y="26345"/>
                        <a:pt x="742961" y="211402"/>
                        <a:pt x="586207" y="331145"/>
                      </a:cubicBezTo>
                      <a:cubicBezTo>
                        <a:pt x="429453" y="450888"/>
                        <a:pt x="403327" y="529265"/>
                        <a:pt x="311887" y="683842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 20"/>
                <p:cNvSpPr/>
                <p:nvPr/>
              </p:nvSpPr>
              <p:spPr>
                <a:xfrm>
                  <a:off x="2664823" y="1096361"/>
                  <a:ext cx="574766" cy="92359"/>
                </a:xfrm>
                <a:custGeom>
                  <a:avLst/>
                  <a:gdLst>
                    <a:gd name="connsiteX0" fmla="*/ 0 w 574766"/>
                    <a:gd name="connsiteY0" fmla="*/ 92359 h 92359"/>
                    <a:gd name="connsiteX1" fmla="*/ 391886 w 574766"/>
                    <a:gd name="connsiteY1" fmla="*/ 919 h 92359"/>
                    <a:gd name="connsiteX2" fmla="*/ 574766 w 574766"/>
                    <a:gd name="connsiteY2" fmla="*/ 53170 h 9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4766" h="92359">
                      <a:moveTo>
                        <a:pt x="0" y="92359"/>
                      </a:moveTo>
                      <a:cubicBezTo>
                        <a:pt x="148046" y="49904"/>
                        <a:pt x="296092" y="7450"/>
                        <a:pt x="391886" y="919"/>
                      </a:cubicBezTo>
                      <a:cubicBezTo>
                        <a:pt x="487680" y="-5612"/>
                        <a:pt x="531223" y="23779"/>
                        <a:pt x="574766" y="53170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/>
                <p:cNvSpPr/>
                <p:nvPr/>
              </p:nvSpPr>
              <p:spPr>
                <a:xfrm>
                  <a:off x="3696789" y="1081268"/>
                  <a:ext cx="548640" cy="133578"/>
                </a:xfrm>
                <a:custGeom>
                  <a:avLst/>
                  <a:gdLst>
                    <a:gd name="connsiteX0" fmla="*/ 0 w 548640"/>
                    <a:gd name="connsiteY0" fmla="*/ 55201 h 133578"/>
                    <a:gd name="connsiteX1" fmla="*/ 195942 w 548640"/>
                    <a:gd name="connsiteY1" fmla="*/ 2949 h 133578"/>
                    <a:gd name="connsiteX2" fmla="*/ 548640 w 548640"/>
                    <a:gd name="connsiteY2" fmla="*/ 13357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0" h="133578">
                      <a:moveTo>
                        <a:pt x="0" y="55201"/>
                      </a:moveTo>
                      <a:cubicBezTo>
                        <a:pt x="52251" y="22543"/>
                        <a:pt x="104502" y="-10114"/>
                        <a:pt x="195942" y="2949"/>
                      </a:cubicBezTo>
                      <a:cubicBezTo>
                        <a:pt x="287382" y="16012"/>
                        <a:pt x="418011" y="74795"/>
                        <a:pt x="548640" y="133578"/>
                      </a:cubicBezTo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 22"/>
                <p:cNvSpPr/>
                <p:nvPr/>
              </p:nvSpPr>
              <p:spPr>
                <a:xfrm>
                  <a:off x="3332401" y="1345474"/>
                  <a:ext cx="273898" cy="1040664"/>
                </a:xfrm>
                <a:custGeom>
                  <a:avLst/>
                  <a:gdLst>
                    <a:gd name="connsiteX0" fmla="*/ 50879 w 273898"/>
                    <a:gd name="connsiteY0" fmla="*/ 0 h 1040664"/>
                    <a:gd name="connsiteX1" fmla="*/ 11690 w 273898"/>
                    <a:gd name="connsiteY1" fmla="*/ 888275 h 1040664"/>
                    <a:gd name="connsiteX2" fmla="*/ 233759 w 273898"/>
                    <a:gd name="connsiteY2" fmla="*/ 992777 h 1040664"/>
                    <a:gd name="connsiteX3" fmla="*/ 272948 w 273898"/>
                    <a:gd name="connsiteY3" fmla="*/ 378823 h 1040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3898" h="1040664">
                      <a:moveTo>
                        <a:pt x="50879" y="0"/>
                      </a:moveTo>
                      <a:cubicBezTo>
                        <a:pt x="16044" y="361406"/>
                        <a:pt x="-18790" y="722812"/>
                        <a:pt x="11690" y="888275"/>
                      </a:cubicBezTo>
                      <a:cubicBezTo>
                        <a:pt x="42170" y="1053738"/>
                        <a:pt x="190216" y="1077686"/>
                        <a:pt x="233759" y="992777"/>
                      </a:cubicBezTo>
                      <a:cubicBezTo>
                        <a:pt x="277302" y="907868"/>
                        <a:pt x="275125" y="643345"/>
                        <a:pt x="272948" y="378823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/>
                <p:cNvSpPr/>
                <p:nvPr/>
              </p:nvSpPr>
              <p:spPr>
                <a:xfrm rot="21005124">
                  <a:off x="2909914" y="2311554"/>
                  <a:ext cx="1262446" cy="266945"/>
                </a:xfrm>
                <a:custGeom>
                  <a:avLst/>
                  <a:gdLst>
                    <a:gd name="connsiteX0" fmla="*/ 0 w 1306286"/>
                    <a:gd name="connsiteY0" fmla="*/ 0 h 378847"/>
                    <a:gd name="connsiteX1" fmla="*/ 352697 w 1306286"/>
                    <a:gd name="connsiteY1" fmla="*/ 274320 h 378847"/>
                    <a:gd name="connsiteX2" fmla="*/ 587829 w 1306286"/>
                    <a:gd name="connsiteY2" fmla="*/ 365760 h 378847"/>
                    <a:gd name="connsiteX3" fmla="*/ 1306286 w 1306286"/>
                    <a:gd name="connsiteY3" fmla="*/ 13063 h 37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6286" h="378847">
                      <a:moveTo>
                        <a:pt x="0" y="0"/>
                      </a:moveTo>
                      <a:cubicBezTo>
                        <a:pt x="127363" y="106680"/>
                        <a:pt x="254726" y="213360"/>
                        <a:pt x="352697" y="274320"/>
                      </a:cubicBezTo>
                      <a:cubicBezTo>
                        <a:pt x="450669" y="335280"/>
                        <a:pt x="428898" y="409303"/>
                        <a:pt x="587829" y="365760"/>
                      </a:cubicBezTo>
                      <a:cubicBezTo>
                        <a:pt x="746761" y="322217"/>
                        <a:pt x="1026523" y="167640"/>
                        <a:pt x="1306286" y="13063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/>
                <p:cNvSpPr/>
                <p:nvPr/>
              </p:nvSpPr>
              <p:spPr>
                <a:xfrm>
                  <a:off x="2311814" y="313002"/>
                  <a:ext cx="2286312" cy="1672919"/>
                </a:xfrm>
                <a:custGeom>
                  <a:avLst/>
                  <a:gdLst>
                    <a:gd name="connsiteX0" fmla="*/ 1502540 w 2286312"/>
                    <a:gd name="connsiteY0" fmla="*/ 457707 h 1672919"/>
                    <a:gd name="connsiteX1" fmla="*/ 1450289 w 2286312"/>
                    <a:gd name="connsiteY1" fmla="*/ 523021 h 1672919"/>
                    <a:gd name="connsiteX2" fmla="*/ 1371912 w 2286312"/>
                    <a:gd name="connsiteY2" fmla="*/ 549147 h 1672919"/>
                    <a:gd name="connsiteX3" fmla="*/ 1332723 w 2286312"/>
                    <a:gd name="connsiteY3" fmla="*/ 523021 h 1672919"/>
                    <a:gd name="connsiteX4" fmla="*/ 1241283 w 2286312"/>
                    <a:gd name="connsiteY4" fmla="*/ 562209 h 1672919"/>
                    <a:gd name="connsiteX5" fmla="*/ 1175969 w 2286312"/>
                    <a:gd name="connsiteY5" fmla="*/ 575272 h 1672919"/>
                    <a:gd name="connsiteX6" fmla="*/ 914712 w 2286312"/>
                    <a:gd name="connsiteY6" fmla="*/ 588335 h 1672919"/>
                    <a:gd name="connsiteX7" fmla="*/ 875523 w 2286312"/>
                    <a:gd name="connsiteY7" fmla="*/ 601398 h 1672919"/>
                    <a:gd name="connsiteX8" fmla="*/ 823272 w 2286312"/>
                    <a:gd name="connsiteY8" fmla="*/ 575272 h 1672919"/>
                    <a:gd name="connsiteX9" fmla="*/ 784083 w 2286312"/>
                    <a:gd name="connsiteY9" fmla="*/ 562209 h 1672919"/>
                    <a:gd name="connsiteX10" fmla="*/ 810209 w 2286312"/>
                    <a:gd name="connsiteY10" fmla="*/ 523021 h 1672919"/>
                    <a:gd name="connsiteX11" fmla="*/ 849397 w 2286312"/>
                    <a:gd name="connsiteY11" fmla="*/ 509958 h 1672919"/>
                    <a:gd name="connsiteX12" fmla="*/ 888586 w 2286312"/>
                    <a:gd name="connsiteY12" fmla="*/ 483832 h 1672919"/>
                    <a:gd name="connsiteX13" fmla="*/ 771020 w 2286312"/>
                    <a:gd name="connsiteY13" fmla="*/ 483832 h 1672919"/>
                    <a:gd name="connsiteX14" fmla="*/ 757957 w 2286312"/>
                    <a:gd name="connsiteY14" fmla="*/ 523021 h 1672919"/>
                    <a:gd name="connsiteX15" fmla="*/ 666517 w 2286312"/>
                    <a:gd name="connsiteY15" fmla="*/ 575272 h 1672919"/>
                    <a:gd name="connsiteX16" fmla="*/ 588140 w 2286312"/>
                    <a:gd name="connsiteY16" fmla="*/ 627524 h 1672919"/>
                    <a:gd name="connsiteX17" fmla="*/ 509763 w 2286312"/>
                    <a:gd name="connsiteY17" fmla="*/ 692838 h 1672919"/>
                    <a:gd name="connsiteX18" fmla="*/ 431386 w 2286312"/>
                    <a:gd name="connsiteY18" fmla="*/ 771215 h 1672919"/>
                    <a:gd name="connsiteX19" fmla="*/ 405260 w 2286312"/>
                    <a:gd name="connsiteY19" fmla="*/ 810404 h 1672919"/>
                    <a:gd name="connsiteX20" fmla="*/ 353009 w 2286312"/>
                    <a:gd name="connsiteY20" fmla="*/ 823467 h 1672919"/>
                    <a:gd name="connsiteX21" fmla="*/ 313820 w 2286312"/>
                    <a:gd name="connsiteY21" fmla="*/ 849592 h 1672919"/>
                    <a:gd name="connsiteX22" fmla="*/ 261569 w 2286312"/>
                    <a:gd name="connsiteY22" fmla="*/ 823467 h 1672919"/>
                    <a:gd name="connsiteX23" fmla="*/ 235443 w 2286312"/>
                    <a:gd name="connsiteY23" fmla="*/ 862655 h 1672919"/>
                    <a:gd name="connsiteX24" fmla="*/ 104815 w 2286312"/>
                    <a:gd name="connsiteY24" fmla="*/ 1006347 h 1672919"/>
                    <a:gd name="connsiteX25" fmla="*/ 52563 w 2286312"/>
                    <a:gd name="connsiteY25" fmla="*/ 1084724 h 1672919"/>
                    <a:gd name="connsiteX26" fmla="*/ 26437 w 2286312"/>
                    <a:gd name="connsiteY26" fmla="*/ 1123912 h 1672919"/>
                    <a:gd name="connsiteX27" fmla="*/ 312 w 2286312"/>
                    <a:gd name="connsiteY27" fmla="*/ 1163101 h 1672919"/>
                    <a:gd name="connsiteX28" fmla="*/ 13375 w 2286312"/>
                    <a:gd name="connsiteY28" fmla="*/ 1097787 h 1672919"/>
                    <a:gd name="connsiteX29" fmla="*/ 39500 w 2286312"/>
                    <a:gd name="connsiteY29" fmla="*/ 1019409 h 1672919"/>
                    <a:gd name="connsiteX30" fmla="*/ 52563 w 2286312"/>
                    <a:gd name="connsiteY30" fmla="*/ 927969 h 1672919"/>
                    <a:gd name="connsiteX31" fmla="*/ 78689 w 2286312"/>
                    <a:gd name="connsiteY31" fmla="*/ 653649 h 1672919"/>
                    <a:gd name="connsiteX32" fmla="*/ 91752 w 2286312"/>
                    <a:gd name="connsiteY32" fmla="*/ 536084 h 1672919"/>
                    <a:gd name="connsiteX33" fmla="*/ 78689 w 2286312"/>
                    <a:gd name="connsiteY33" fmla="*/ 496895 h 1672919"/>
                    <a:gd name="connsiteX34" fmla="*/ 130940 w 2286312"/>
                    <a:gd name="connsiteY34" fmla="*/ 418518 h 1672919"/>
                    <a:gd name="connsiteX35" fmla="*/ 196255 w 2286312"/>
                    <a:gd name="connsiteY35" fmla="*/ 327078 h 1672919"/>
                    <a:gd name="connsiteX36" fmla="*/ 235443 w 2286312"/>
                    <a:gd name="connsiteY36" fmla="*/ 314015 h 1672919"/>
                    <a:gd name="connsiteX37" fmla="*/ 274632 w 2286312"/>
                    <a:gd name="connsiteY37" fmla="*/ 274827 h 1672919"/>
                    <a:gd name="connsiteX38" fmla="*/ 261569 w 2286312"/>
                    <a:gd name="connsiteY38" fmla="*/ 235638 h 1672919"/>
                    <a:gd name="connsiteX39" fmla="*/ 339946 w 2286312"/>
                    <a:gd name="connsiteY39" fmla="*/ 183387 h 1672919"/>
                    <a:gd name="connsiteX40" fmla="*/ 366072 w 2286312"/>
                    <a:gd name="connsiteY40" fmla="*/ 144198 h 1672919"/>
                    <a:gd name="connsiteX41" fmla="*/ 444449 w 2286312"/>
                    <a:gd name="connsiteY41" fmla="*/ 78884 h 1672919"/>
                    <a:gd name="connsiteX42" fmla="*/ 483637 w 2286312"/>
                    <a:gd name="connsiteY42" fmla="*/ 65821 h 1672919"/>
                    <a:gd name="connsiteX43" fmla="*/ 522826 w 2286312"/>
                    <a:gd name="connsiteY43" fmla="*/ 39695 h 1672919"/>
                    <a:gd name="connsiteX44" fmla="*/ 1084529 w 2286312"/>
                    <a:gd name="connsiteY44" fmla="*/ 26632 h 1672919"/>
                    <a:gd name="connsiteX45" fmla="*/ 1136780 w 2286312"/>
                    <a:gd name="connsiteY45" fmla="*/ 507 h 1672919"/>
                    <a:gd name="connsiteX46" fmla="*/ 1332723 w 2286312"/>
                    <a:gd name="connsiteY46" fmla="*/ 39695 h 1672919"/>
                    <a:gd name="connsiteX47" fmla="*/ 1384975 w 2286312"/>
                    <a:gd name="connsiteY47" fmla="*/ 65821 h 1672919"/>
                    <a:gd name="connsiteX48" fmla="*/ 1424163 w 2286312"/>
                    <a:gd name="connsiteY48" fmla="*/ 91947 h 1672919"/>
                    <a:gd name="connsiteX49" fmla="*/ 1463352 w 2286312"/>
                    <a:gd name="connsiteY49" fmla="*/ 105009 h 1672919"/>
                    <a:gd name="connsiteX50" fmla="*/ 1541729 w 2286312"/>
                    <a:gd name="connsiteY50" fmla="*/ 144198 h 1672919"/>
                    <a:gd name="connsiteX51" fmla="*/ 1580917 w 2286312"/>
                    <a:gd name="connsiteY51" fmla="*/ 170324 h 1672919"/>
                    <a:gd name="connsiteX52" fmla="*/ 1672357 w 2286312"/>
                    <a:gd name="connsiteY52" fmla="*/ 196449 h 1672919"/>
                    <a:gd name="connsiteX53" fmla="*/ 1711546 w 2286312"/>
                    <a:gd name="connsiteY53" fmla="*/ 209512 h 1672919"/>
                    <a:gd name="connsiteX54" fmla="*/ 1776860 w 2286312"/>
                    <a:gd name="connsiteY54" fmla="*/ 222575 h 1672919"/>
                    <a:gd name="connsiteX55" fmla="*/ 1816049 w 2286312"/>
                    <a:gd name="connsiteY55" fmla="*/ 235638 h 1672919"/>
                    <a:gd name="connsiteX56" fmla="*/ 1907489 w 2286312"/>
                    <a:gd name="connsiteY56" fmla="*/ 261764 h 1672919"/>
                    <a:gd name="connsiteX57" fmla="*/ 1946677 w 2286312"/>
                    <a:gd name="connsiteY57" fmla="*/ 300952 h 1672919"/>
                    <a:gd name="connsiteX58" fmla="*/ 2051180 w 2286312"/>
                    <a:gd name="connsiteY58" fmla="*/ 457707 h 1672919"/>
                    <a:gd name="connsiteX59" fmla="*/ 2077306 w 2286312"/>
                    <a:gd name="connsiteY59" fmla="*/ 496895 h 1672919"/>
                    <a:gd name="connsiteX60" fmla="*/ 2129557 w 2286312"/>
                    <a:gd name="connsiteY60" fmla="*/ 575272 h 1672919"/>
                    <a:gd name="connsiteX61" fmla="*/ 2142620 w 2286312"/>
                    <a:gd name="connsiteY61" fmla="*/ 614461 h 1672919"/>
                    <a:gd name="connsiteX62" fmla="*/ 2168746 w 2286312"/>
                    <a:gd name="connsiteY62" fmla="*/ 653649 h 1672919"/>
                    <a:gd name="connsiteX63" fmla="*/ 2207935 w 2286312"/>
                    <a:gd name="connsiteY63" fmla="*/ 732027 h 1672919"/>
                    <a:gd name="connsiteX64" fmla="*/ 2234060 w 2286312"/>
                    <a:gd name="connsiteY64" fmla="*/ 810404 h 1672919"/>
                    <a:gd name="connsiteX65" fmla="*/ 2260186 w 2286312"/>
                    <a:gd name="connsiteY65" fmla="*/ 862655 h 1672919"/>
                    <a:gd name="connsiteX66" fmla="*/ 2286312 w 2286312"/>
                    <a:gd name="connsiteY66" fmla="*/ 1058598 h 1672919"/>
                    <a:gd name="connsiteX67" fmla="*/ 2273249 w 2286312"/>
                    <a:gd name="connsiteY67" fmla="*/ 1097787 h 1672919"/>
                    <a:gd name="connsiteX68" fmla="*/ 2260186 w 2286312"/>
                    <a:gd name="connsiteY68" fmla="*/ 1202289 h 1672919"/>
                    <a:gd name="connsiteX69" fmla="*/ 2247123 w 2286312"/>
                    <a:gd name="connsiteY69" fmla="*/ 1345981 h 1672919"/>
                    <a:gd name="connsiteX70" fmla="*/ 2234060 w 2286312"/>
                    <a:gd name="connsiteY70" fmla="*/ 1424358 h 1672919"/>
                    <a:gd name="connsiteX71" fmla="*/ 2247123 w 2286312"/>
                    <a:gd name="connsiteY71" fmla="*/ 1633364 h 1672919"/>
                    <a:gd name="connsiteX72" fmla="*/ 2260186 w 2286312"/>
                    <a:gd name="connsiteY72" fmla="*/ 1672552 h 1672919"/>
                    <a:gd name="connsiteX73" fmla="*/ 2181809 w 2286312"/>
                    <a:gd name="connsiteY73" fmla="*/ 1607238 h 1672919"/>
                    <a:gd name="connsiteX74" fmla="*/ 2168746 w 2286312"/>
                    <a:gd name="connsiteY74" fmla="*/ 1568049 h 1672919"/>
                    <a:gd name="connsiteX75" fmla="*/ 2116495 w 2286312"/>
                    <a:gd name="connsiteY75" fmla="*/ 1489672 h 1672919"/>
                    <a:gd name="connsiteX76" fmla="*/ 2103432 w 2286312"/>
                    <a:gd name="connsiteY76" fmla="*/ 1450484 h 1672919"/>
                    <a:gd name="connsiteX77" fmla="*/ 2064243 w 2286312"/>
                    <a:gd name="connsiteY77" fmla="*/ 1424358 h 1672919"/>
                    <a:gd name="connsiteX78" fmla="*/ 2051180 w 2286312"/>
                    <a:gd name="connsiteY78" fmla="*/ 1032472 h 1672919"/>
                    <a:gd name="connsiteX79" fmla="*/ 2025055 w 2286312"/>
                    <a:gd name="connsiteY79" fmla="*/ 927969 h 1672919"/>
                    <a:gd name="connsiteX80" fmla="*/ 1985866 w 2286312"/>
                    <a:gd name="connsiteY80" fmla="*/ 797341 h 1672919"/>
                    <a:gd name="connsiteX81" fmla="*/ 1959740 w 2286312"/>
                    <a:gd name="connsiteY81" fmla="*/ 758152 h 1672919"/>
                    <a:gd name="connsiteX82" fmla="*/ 1920552 w 2286312"/>
                    <a:gd name="connsiteY82" fmla="*/ 718964 h 1672919"/>
                    <a:gd name="connsiteX83" fmla="*/ 1881363 w 2286312"/>
                    <a:gd name="connsiteY83" fmla="*/ 705901 h 1672919"/>
                    <a:gd name="connsiteX84" fmla="*/ 1802986 w 2286312"/>
                    <a:gd name="connsiteY84" fmla="*/ 718964 h 1672919"/>
                    <a:gd name="connsiteX85" fmla="*/ 1750735 w 2286312"/>
                    <a:gd name="connsiteY85" fmla="*/ 732027 h 1672919"/>
                    <a:gd name="connsiteX86" fmla="*/ 1607043 w 2286312"/>
                    <a:gd name="connsiteY86" fmla="*/ 705901 h 1672919"/>
                    <a:gd name="connsiteX87" fmla="*/ 1593980 w 2286312"/>
                    <a:gd name="connsiteY87" fmla="*/ 666712 h 1672919"/>
                    <a:gd name="connsiteX88" fmla="*/ 1620106 w 2286312"/>
                    <a:gd name="connsiteY88" fmla="*/ 588335 h 1672919"/>
                    <a:gd name="connsiteX89" fmla="*/ 1607043 w 2286312"/>
                    <a:gd name="connsiteY89" fmla="*/ 549147 h 1672919"/>
                    <a:gd name="connsiteX90" fmla="*/ 1567855 w 2286312"/>
                    <a:gd name="connsiteY90" fmla="*/ 536084 h 1672919"/>
                    <a:gd name="connsiteX91" fmla="*/ 1528666 w 2286312"/>
                    <a:gd name="connsiteY91" fmla="*/ 509958 h 1672919"/>
                    <a:gd name="connsiteX92" fmla="*/ 1502540 w 2286312"/>
                    <a:gd name="connsiteY92" fmla="*/ 457707 h 1672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2286312" h="1672919">
                      <a:moveTo>
                        <a:pt x="1502540" y="457707"/>
                      </a:moveTo>
                      <a:cubicBezTo>
                        <a:pt x="1489477" y="459884"/>
                        <a:pt x="1473130" y="507032"/>
                        <a:pt x="1450289" y="523021"/>
                      </a:cubicBezTo>
                      <a:cubicBezTo>
                        <a:pt x="1427728" y="538814"/>
                        <a:pt x="1371912" y="549147"/>
                        <a:pt x="1371912" y="549147"/>
                      </a:cubicBezTo>
                      <a:cubicBezTo>
                        <a:pt x="1358849" y="540438"/>
                        <a:pt x="1348265" y="525241"/>
                        <a:pt x="1332723" y="523021"/>
                      </a:cubicBezTo>
                      <a:cubicBezTo>
                        <a:pt x="1281576" y="515714"/>
                        <a:pt x="1281125" y="547268"/>
                        <a:pt x="1241283" y="562209"/>
                      </a:cubicBezTo>
                      <a:cubicBezTo>
                        <a:pt x="1220494" y="570005"/>
                        <a:pt x="1198101" y="573501"/>
                        <a:pt x="1175969" y="575272"/>
                      </a:cubicBezTo>
                      <a:cubicBezTo>
                        <a:pt x="1089052" y="582225"/>
                        <a:pt x="1001798" y="583981"/>
                        <a:pt x="914712" y="588335"/>
                      </a:cubicBezTo>
                      <a:cubicBezTo>
                        <a:pt x="901649" y="592689"/>
                        <a:pt x="887839" y="607556"/>
                        <a:pt x="875523" y="601398"/>
                      </a:cubicBezTo>
                      <a:cubicBezTo>
                        <a:pt x="805855" y="566564"/>
                        <a:pt x="927773" y="540437"/>
                        <a:pt x="823272" y="575272"/>
                      </a:cubicBezTo>
                      <a:cubicBezTo>
                        <a:pt x="810209" y="570918"/>
                        <a:pt x="787423" y="575567"/>
                        <a:pt x="784083" y="562209"/>
                      </a:cubicBezTo>
                      <a:cubicBezTo>
                        <a:pt x="780275" y="546978"/>
                        <a:pt x="797950" y="532828"/>
                        <a:pt x="810209" y="523021"/>
                      </a:cubicBezTo>
                      <a:cubicBezTo>
                        <a:pt x="820961" y="514419"/>
                        <a:pt x="837081" y="516116"/>
                        <a:pt x="849397" y="509958"/>
                      </a:cubicBezTo>
                      <a:cubicBezTo>
                        <a:pt x="863439" y="502937"/>
                        <a:pt x="875523" y="492541"/>
                        <a:pt x="888586" y="483832"/>
                      </a:cubicBezTo>
                      <a:cubicBezTo>
                        <a:pt x="795315" y="452742"/>
                        <a:pt x="833123" y="442432"/>
                        <a:pt x="771020" y="483832"/>
                      </a:cubicBezTo>
                      <a:cubicBezTo>
                        <a:pt x="766666" y="496895"/>
                        <a:pt x="766559" y="512269"/>
                        <a:pt x="757957" y="523021"/>
                      </a:cubicBezTo>
                      <a:cubicBezTo>
                        <a:pt x="744051" y="540404"/>
                        <a:pt x="681356" y="566369"/>
                        <a:pt x="666517" y="575272"/>
                      </a:cubicBezTo>
                      <a:cubicBezTo>
                        <a:pt x="639592" y="591427"/>
                        <a:pt x="610343" y="605321"/>
                        <a:pt x="588140" y="627524"/>
                      </a:cubicBezTo>
                      <a:cubicBezTo>
                        <a:pt x="537851" y="677813"/>
                        <a:pt x="564323" y="656465"/>
                        <a:pt x="509763" y="692838"/>
                      </a:cubicBezTo>
                      <a:cubicBezTo>
                        <a:pt x="448192" y="785195"/>
                        <a:pt x="528603" y="673998"/>
                        <a:pt x="431386" y="771215"/>
                      </a:cubicBezTo>
                      <a:cubicBezTo>
                        <a:pt x="420285" y="782316"/>
                        <a:pt x="418323" y="801695"/>
                        <a:pt x="405260" y="810404"/>
                      </a:cubicBezTo>
                      <a:cubicBezTo>
                        <a:pt x="390322" y="820363"/>
                        <a:pt x="370426" y="819113"/>
                        <a:pt x="353009" y="823467"/>
                      </a:cubicBezTo>
                      <a:cubicBezTo>
                        <a:pt x="339946" y="832175"/>
                        <a:pt x="327862" y="856613"/>
                        <a:pt x="313820" y="849592"/>
                      </a:cubicBezTo>
                      <a:cubicBezTo>
                        <a:pt x="246339" y="815851"/>
                        <a:pt x="359952" y="757876"/>
                        <a:pt x="261569" y="823467"/>
                      </a:cubicBezTo>
                      <a:cubicBezTo>
                        <a:pt x="252860" y="836530"/>
                        <a:pt x="245873" y="850921"/>
                        <a:pt x="235443" y="862655"/>
                      </a:cubicBezTo>
                      <a:cubicBezTo>
                        <a:pt x="138214" y="972037"/>
                        <a:pt x="179495" y="903661"/>
                        <a:pt x="104815" y="1006347"/>
                      </a:cubicBezTo>
                      <a:cubicBezTo>
                        <a:pt x="86347" y="1031741"/>
                        <a:pt x="69980" y="1058598"/>
                        <a:pt x="52563" y="1084724"/>
                      </a:cubicBezTo>
                      <a:lnTo>
                        <a:pt x="26437" y="1123912"/>
                      </a:lnTo>
                      <a:cubicBezTo>
                        <a:pt x="17728" y="1136975"/>
                        <a:pt x="-2767" y="1178496"/>
                        <a:pt x="312" y="1163101"/>
                      </a:cubicBezTo>
                      <a:cubicBezTo>
                        <a:pt x="4666" y="1141330"/>
                        <a:pt x="7533" y="1119207"/>
                        <a:pt x="13375" y="1097787"/>
                      </a:cubicBezTo>
                      <a:cubicBezTo>
                        <a:pt x="20621" y="1071218"/>
                        <a:pt x="39500" y="1019409"/>
                        <a:pt x="39500" y="1019409"/>
                      </a:cubicBezTo>
                      <a:cubicBezTo>
                        <a:pt x="43854" y="988929"/>
                        <a:pt x="50108" y="958660"/>
                        <a:pt x="52563" y="927969"/>
                      </a:cubicBezTo>
                      <a:cubicBezTo>
                        <a:pt x="74395" y="655075"/>
                        <a:pt x="39399" y="771520"/>
                        <a:pt x="78689" y="653649"/>
                      </a:cubicBezTo>
                      <a:cubicBezTo>
                        <a:pt x="83043" y="614461"/>
                        <a:pt x="91752" y="575514"/>
                        <a:pt x="91752" y="536084"/>
                      </a:cubicBezTo>
                      <a:cubicBezTo>
                        <a:pt x="91752" y="522314"/>
                        <a:pt x="74335" y="509958"/>
                        <a:pt x="78689" y="496895"/>
                      </a:cubicBezTo>
                      <a:cubicBezTo>
                        <a:pt x="88618" y="467107"/>
                        <a:pt x="113523" y="444644"/>
                        <a:pt x="130940" y="418518"/>
                      </a:cubicBezTo>
                      <a:cubicBezTo>
                        <a:pt x="142854" y="400647"/>
                        <a:pt x="184101" y="337206"/>
                        <a:pt x="196255" y="327078"/>
                      </a:cubicBezTo>
                      <a:cubicBezTo>
                        <a:pt x="206833" y="318263"/>
                        <a:pt x="222380" y="318369"/>
                        <a:pt x="235443" y="314015"/>
                      </a:cubicBezTo>
                      <a:cubicBezTo>
                        <a:pt x="248506" y="300952"/>
                        <a:pt x="268790" y="292353"/>
                        <a:pt x="274632" y="274827"/>
                      </a:cubicBezTo>
                      <a:cubicBezTo>
                        <a:pt x="278986" y="261764"/>
                        <a:pt x="253566" y="246843"/>
                        <a:pt x="261569" y="235638"/>
                      </a:cubicBezTo>
                      <a:cubicBezTo>
                        <a:pt x="279819" y="210087"/>
                        <a:pt x="339946" y="183387"/>
                        <a:pt x="339946" y="183387"/>
                      </a:cubicBezTo>
                      <a:cubicBezTo>
                        <a:pt x="348655" y="170324"/>
                        <a:pt x="356021" y="156259"/>
                        <a:pt x="366072" y="144198"/>
                      </a:cubicBezTo>
                      <a:cubicBezTo>
                        <a:pt x="386710" y="119432"/>
                        <a:pt x="415087" y="93565"/>
                        <a:pt x="444449" y="78884"/>
                      </a:cubicBezTo>
                      <a:cubicBezTo>
                        <a:pt x="456765" y="72726"/>
                        <a:pt x="471321" y="71979"/>
                        <a:pt x="483637" y="65821"/>
                      </a:cubicBezTo>
                      <a:cubicBezTo>
                        <a:pt x="497679" y="58800"/>
                        <a:pt x="507160" y="40717"/>
                        <a:pt x="522826" y="39695"/>
                      </a:cubicBezTo>
                      <a:cubicBezTo>
                        <a:pt x="709714" y="27507"/>
                        <a:pt x="897295" y="30986"/>
                        <a:pt x="1084529" y="26632"/>
                      </a:cubicBezTo>
                      <a:cubicBezTo>
                        <a:pt x="1101946" y="17924"/>
                        <a:pt x="1117365" y="2001"/>
                        <a:pt x="1136780" y="507"/>
                      </a:cubicBezTo>
                      <a:cubicBezTo>
                        <a:pt x="1186590" y="-3325"/>
                        <a:pt x="1283379" y="15023"/>
                        <a:pt x="1332723" y="39695"/>
                      </a:cubicBezTo>
                      <a:cubicBezTo>
                        <a:pt x="1350140" y="48404"/>
                        <a:pt x="1368068" y="56160"/>
                        <a:pt x="1384975" y="65821"/>
                      </a:cubicBezTo>
                      <a:cubicBezTo>
                        <a:pt x="1398606" y="73610"/>
                        <a:pt x="1410121" y="84926"/>
                        <a:pt x="1424163" y="91947"/>
                      </a:cubicBezTo>
                      <a:cubicBezTo>
                        <a:pt x="1436479" y="98105"/>
                        <a:pt x="1450289" y="100655"/>
                        <a:pt x="1463352" y="105009"/>
                      </a:cubicBezTo>
                      <a:cubicBezTo>
                        <a:pt x="1575658" y="179882"/>
                        <a:pt x="1433565" y="90115"/>
                        <a:pt x="1541729" y="144198"/>
                      </a:cubicBezTo>
                      <a:cubicBezTo>
                        <a:pt x="1555771" y="151219"/>
                        <a:pt x="1566875" y="163303"/>
                        <a:pt x="1580917" y="170324"/>
                      </a:cubicBezTo>
                      <a:cubicBezTo>
                        <a:pt x="1601800" y="180765"/>
                        <a:pt x="1652822" y="190868"/>
                        <a:pt x="1672357" y="196449"/>
                      </a:cubicBezTo>
                      <a:cubicBezTo>
                        <a:pt x="1685597" y="200232"/>
                        <a:pt x="1698188" y="206172"/>
                        <a:pt x="1711546" y="209512"/>
                      </a:cubicBezTo>
                      <a:cubicBezTo>
                        <a:pt x="1733086" y="214897"/>
                        <a:pt x="1755320" y="217190"/>
                        <a:pt x="1776860" y="222575"/>
                      </a:cubicBezTo>
                      <a:cubicBezTo>
                        <a:pt x="1790218" y="225915"/>
                        <a:pt x="1802809" y="231855"/>
                        <a:pt x="1816049" y="235638"/>
                      </a:cubicBezTo>
                      <a:cubicBezTo>
                        <a:pt x="1930867" y="268443"/>
                        <a:pt x="1813527" y="230443"/>
                        <a:pt x="1907489" y="261764"/>
                      </a:cubicBezTo>
                      <a:cubicBezTo>
                        <a:pt x="1920552" y="274827"/>
                        <a:pt x="1934655" y="286926"/>
                        <a:pt x="1946677" y="300952"/>
                      </a:cubicBezTo>
                      <a:cubicBezTo>
                        <a:pt x="1987104" y="348117"/>
                        <a:pt x="2018494" y="406344"/>
                        <a:pt x="2051180" y="457707"/>
                      </a:cubicBezTo>
                      <a:cubicBezTo>
                        <a:pt x="2059609" y="470952"/>
                        <a:pt x="2077306" y="496895"/>
                        <a:pt x="2077306" y="496895"/>
                      </a:cubicBezTo>
                      <a:cubicBezTo>
                        <a:pt x="2107307" y="616898"/>
                        <a:pt x="2063949" y="493262"/>
                        <a:pt x="2129557" y="575272"/>
                      </a:cubicBezTo>
                      <a:cubicBezTo>
                        <a:pt x="2138159" y="586024"/>
                        <a:pt x="2136462" y="602145"/>
                        <a:pt x="2142620" y="614461"/>
                      </a:cubicBezTo>
                      <a:cubicBezTo>
                        <a:pt x="2149641" y="628503"/>
                        <a:pt x="2160037" y="640586"/>
                        <a:pt x="2168746" y="653649"/>
                      </a:cubicBezTo>
                      <a:cubicBezTo>
                        <a:pt x="2216389" y="796577"/>
                        <a:pt x="2140405" y="580083"/>
                        <a:pt x="2207935" y="732027"/>
                      </a:cubicBezTo>
                      <a:cubicBezTo>
                        <a:pt x="2219119" y="757192"/>
                        <a:pt x="2221744" y="785773"/>
                        <a:pt x="2234060" y="810404"/>
                      </a:cubicBezTo>
                      <a:lnTo>
                        <a:pt x="2260186" y="862655"/>
                      </a:lnTo>
                      <a:cubicBezTo>
                        <a:pt x="2274083" y="932137"/>
                        <a:pt x="2286312" y="982237"/>
                        <a:pt x="2286312" y="1058598"/>
                      </a:cubicBezTo>
                      <a:cubicBezTo>
                        <a:pt x="2286312" y="1072368"/>
                        <a:pt x="2277603" y="1084724"/>
                        <a:pt x="2273249" y="1097787"/>
                      </a:cubicBezTo>
                      <a:cubicBezTo>
                        <a:pt x="2268895" y="1132621"/>
                        <a:pt x="2263861" y="1167377"/>
                        <a:pt x="2260186" y="1202289"/>
                      </a:cubicBezTo>
                      <a:cubicBezTo>
                        <a:pt x="2255151" y="1250120"/>
                        <a:pt x="2252743" y="1298216"/>
                        <a:pt x="2247123" y="1345981"/>
                      </a:cubicBezTo>
                      <a:cubicBezTo>
                        <a:pt x="2244028" y="1372286"/>
                        <a:pt x="2238414" y="1398232"/>
                        <a:pt x="2234060" y="1424358"/>
                      </a:cubicBezTo>
                      <a:cubicBezTo>
                        <a:pt x="2238414" y="1494027"/>
                        <a:pt x="2239815" y="1563943"/>
                        <a:pt x="2247123" y="1633364"/>
                      </a:cubicBezTo>
                      <a:cubicBezTo>
                        <a:pt x="2248564" y="1647058"/>
                        <a:pt x="2272502" y="1666394"/>
                        <a:pt x="2260186" y="1672552"/>
                      </a:cubicBezTo>
                      <a:cubicBezTo>
                        <a:pt x="2248060" y="1678615"/>
                        <a:pt x="2182166" y="1607595"/>
                        <a:pt x="2181809" y="1607238"/>
                      </a:cubicBezTo>
                      <a:cubicBezTo>
                        <a:pt x="2177455" y="1594175"/>
                        <a:pt x="2175433" y="1580086"/>
                        <a:pt x="2168746" y="1568049"/>
                      </a:cubicBezTo>
                      <a:cubicBezTo>
                        <a:pt x="2153497" y="1540601"/>
                        <a:pt x="2126424" y="1519460"/>
                        <a:pt x="2116495" y="1489672"/>
                      </a:cubicBezTo>
                      <a:cubicBezTo>
                        <a:pt x="2112141" y="1476609"/>
                        <a:pt x="2112034" y="1461236"/>
                        <a:pt x="2103432" y="1450484"/>
                      </a:cubicBezTo>
                      <a:cubicBezTo>
                        <a:pt x="2093624" y="1438225"/>
                        <a:pt x="2077306" y="1433067"/>
                        <a:pt x="2064243" y="1424358"/>
                      </a:cubicBezTo>
                      <a:cubicBezTo>
                        <a:pt x="2005041" y="1246755"/>
                        <a:pt x="2036971" y="1373496"/>
                        <a:pt x="2051180" y="1032472"/>
                      </a:cubicBezTo>
                      <a:cubicBezTo>
                        <a:pt x="2024624" y="899695"/>
                        <a:pt x="2051831" y="1021687"/>
                        <a:pt x="2025055" y="927969"/>
                      </a:cubicBezTo>
                      <a:cubicBezTo>
                        <a:pt x="2015928" y="896023"/>
                        <a:pt x="2001386" y="820622"/>
                        <a:pt x="1985866" y="797341"/>
                      </a:cubicBezTo>
                      <a:cubicBezTo>
                        <a:pt x="1977157" y="784278"/>
                        <a:pt x="1969791" y="770213"/>
                        <a:pt x="1959740" y="758152"/>
                      </a:cubicBezTo>
                      <a:cubicBezTo>
                        <a:pt x="1947914" y="743960"/>
                        <a:pt x="1935923" y="729211"/>
                        <a:pt x="1920552" y="718964"/>
                      </a:cubicBezTo>
                      <a:cubicBezTo>
                        <a:pt x="1909095" y="711326"/>
                        <a:pt x="1894426" y="710255"/>
                        <a:pt x="1881363" y="705901"/>
                      </a:cubicBezTo>
                      <a:cubicBezTo>
                        <a:pt x="1855237" y="710255"/>
                        <a:pt x="1828958" y="713770"/>
                        <a:pt x="1802986" y="718964"/>
                      </a:cubicBezTo>
                      <a:cubicBezTo>
                        <a:pt x="1785382" y="722485"/>
                        <a:pt x="1768688" y="732027"/>
                        <a:pt x="1750735" y="732027"/>
                      </a:cubicBezTo>
                      <a:cubicBezTo>
                        <a:pt x="1734021" y="732027"/>
                        <a:pt x="1628280" y="710149"/>
                        <a:pt x="1607043" y="705901"/>
                      </a:cubicBezTo>
                      <a:cubicBezTo>
                        <a:pt x="1602689" y="692838"/>
                        <a:pt x="1592459" y="680397"/>
                        <a:pt x="1593980" y="666712"/>
                      </a:cubicBezTo>
                      <a:cubicBezTo>
                        <a:pt x="1597021" y="639342"/>
                        <a:pt x="1620106" y="588335"/>
                        <a:pt x="1620106" y="588335"/>
                      </a:cubicBezTo>
                      <a:cubicBezTo>
                        <a:pt x="1615752" y="575272"/>
                        <a:pt x="1616779" y="558883"/>
                        <a:pt x="1607043" y="549147"/>
                      </a:cubicBezTo>
                      <a:cubicBezTo>
                        <a:pt x="1597307" y="539411"/>
                        <a:pt x="1580171" y="542242"/>
                        <a:pt x="1567855" y="536084"/>
                      </a:cubicBezTo>
                      <a:cubicBezTo>
                        <a:pt x="1553813" y="529063"/>
                        <a:pt x="1542128" y="518035"/>
                        <a:pt x="1528666" y="509958"/>
                      </a:cubicBezTo>
                      <a:cubicBezTo>
                        <a:pt x="1520317" y="504949"/>
                        <a:pt x="1515603" y="455530"/>
                        <a:pt x="1502540" y="45770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8" name="フリーフォーム 17"/>
              <p:cNvSpPr/>
              <p:nvPr/>
            </p:nvSpPr>
            <p:spPr>
              <a:xfrm>
                <a:off x="5003074" y="1698171"/>
                <a:ext cx="496389" cy="302897"/>
              </a:xfrm>
              <a:custGeom>
                <a:avLst/>
                <a:gdLst>
                  <a:gd name="connsiteX0" fmla="*/ 0 w 496389"/>
                  <a:gd name="connsiteY0" fmla="*/ 117566 h 302897"/>
                  <a:gd name="connsiteX1" fmla="*/ 182880 w 496389"/>
                  <a:gd name="connsiteY1" fmla="*/ 300446 h 302897"/>
                  <a:gd name="connsiteX2" fmla="*/ 496389 w 496389"/>
                  <a:gd name="connsiteY2" fmla="*/ 0 h 30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6389" h="302897">
                    <a:moveTo>
                      <a:pt x="0" y="117566"/>
                    </a:moveTo>
                    <a:cubicBezTo>
                      <a:pt x="50074" y="218803"/>
                      <a:pt x="100149" y="320040"/>
                      <a:pt x="182880" y="300446"/>
                    </a:cubicBezTo>
                    <a:cubicBezTo>
                      <a:pt x="265611" y="280852"/>
                      <a:pt x="381000" y="140426"/>
                      <a:pt x="496389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5969726" y="1658983"/>
                <a:ext cx="522514" cy="354702"/>
              </a:xfrm>
              <a:custGeom>
                <a:avLst/>
                <a:gdLst>
                  <a:gd name="connsiteX0" fmla="*/ 0 w 522514"/>
                  <a:gd name="connsiteY0" fmla="*/ 0 h 354702"/>
                  <a:gd name="connsiteX1" fmla="*/ 326571 w 522514"/>
                  <a:gd name="connsiteY1" fmla="*/ 352697 h 354702"/>
                  <a:gd name="connsiteX2" fmla="*/ 522514 w 522514"/>
                  <a:gd name="connsiteY2" fmla="*/ 117566 h 35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354702">
                    <a:moveTo>
                      <a:pt x="0" y="0"/>
                    </a:moveTo>
                    <a:cubicBezTo>
                      <a:pt x="119742" y="166551"/>
                      <a:pt x="239485" y="333103"/>
                      <a:pt x="326571" y="352697"/>
                    </a:cubicBezTo>
                    <a:cubicBezTo>
                      <a:pt x="413657" y="372291"/>
                      <a:pt x="468085" y="244928"/>
                      <a:pt x="522514" y="11756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41" y="2052961"/>
            <a:ext cx="2521140" cy="27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-45389" y="426197"/>
            <a:ext cx="720101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いつものように</a:t>
            </a:r>
            <a:endParaRPr lang="en-US" altLang="ja-JP" sz="8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かんしゃ</a:t>
            </a:r>
            <a:endParaRPr lang="ja-JP" alt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5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 rot="174235">
            <a:off x="6612212" y="4027748"/>
            <a:ext cx="2426256" cy="3772473"/>
            <a:chOff x="2208069" y="645407"/>
            <a:chExt cx="4680520" cy="6212593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25" name="フリーフォーム 24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6" name="グループ化 15"/>
          <p:cNvGrpSpPr/>
          <p:nvPr/>
        </p:nvGrpSpPr>
        <p:grpSpPr>
          <a:xfrm>
            <a:off x="724221" y="1209400"/>
            <a:ext cx="2427668" cy="2597435"/>
            <a:chOff x="1368470" y="2124950"/>
            <a:chExt cx="5672843" cy="4614469"/>
          </a:xfrm>
        </p:grpSpPr>
        <p:sp>
          <p:nvSpPr>
            <p:cNvPr id="14" name="フリーフォーム 13"/>
            <p:cNvSpPr/>
            <p:nvPr/>
          </p:nvSpPr>
          <p:spPr>
            <a:xfrm>
              <a:off x="1368470" y="2124950"/>
              <a:ext cx="5672843" cy="4614469"/>
            </a:xfrm>
            <a:custGeom>
              <a:avLst/>
              <a:gdLst>
                <a:gd name="connsiteX0" fmla="*/ 2343315 w 6589581"/>
                <a:gd name="connsiteY0" fmla="*/ 707222 h 4614469"/>
                <a:gd name="connsiteX1" fmla="*/ 1324412 w 6589581"/>
                <a:gd name="connsiteY1" fmla="*/ 890102 h 4614469"/>
                <a:gd name="connsiteX2" fmla="*/ 305509 w 6589581"/>
                <a:gd name="connsiteY2" fmla="*/ 367588 h 4614469"/>
                <a:gd name="connsiteX3" fmla="*/ 135692 w 6589581"/>
                <a:gd name="connsiteY3" fmla="*/ 524342 h 4614469"/>
                <a:gd name="connsiteX4" fmla="*/ 383886 w 6589581"/>
                <a:gd name="connsiteY4" fmla="*/ 628845 h 4614469"/>
                <a:gd name="connsiteX5" fmla="*/ 5064 w 6589581"/>
                <a:gd name="connsiteY5" fmla="*/ 877039 h 4614469"/>
                <a:gd name="connsiteX6" fmla="*/ 187944 w 6589581"/>
                <a:gd name="connsiteY6" fmla="*/ 1151359 h 4614469"/>
                <a:gd name="connsiteX7" fmla="*/ 501452 w 6589581"/>
                <a:gd name="connsiteY7" fmla="*/ 1046856 h 4614469"/>
                <a:gd name="connsiteX8" fmla="*/ 1141532 w 6589581"/>
                <a:gd name="connsiteY8" fmla="*/ 1360365 h 4614469"/>
                <a:gd name="connsiteX9" fmla="*/ 1846926 w 6589581"/>
                <a:gd name="connsiteY9" fmla="*/ 1373428 h 4614469"/>
                <a:gd name="connsiteX10" fmla="*/ 1833864 w 6589581"/>
                <a:gd name="connsiteY10" fmla="*/ 2261702 h 4614469"/>
                <a:gd name="connsiteX11" fmla="*/ 1807738 w 6589581"/>
                <a:gd name="connsiteY11" fmla="*/ 4103565 h 4614469"/>
                <a:gd name="connsiteX12" fmla="*/ 1350538 w 6589581"/>
                <a:gd name="connsiteY12" fmla="*/ 4286445 h 4614469"/>
                <a:gd name="connsiteX13" fmla="*/ 1324412 w 6589581"/>
                <a:gd name="connsiteY13" fmla="*/ 4547702 h 4614469"/>
                <a:gd name="connsiteX14" fmla="*/ 2343315 w 6589581"/>
                <a:gd name="connsiteY14" fmla="*/ 4508513 h 4614469"/>
                <a:gd name="connsiteX15" fmla="*/ 2395566 w 6589581"/>
                <a:gd name="connsiteY15" fmla="*/ 4090502 h 4614469"/>
                <a:gd name="connsiteX16" fmla="*/ 2735201 w 6589581"/>
                <a:gd name="connsiteY16" fmla="*/ 3071599 h 4614469"/>
                <a:gd name="connsiteX17" fmla="*/ 3100961 w 6589581"/>
                <a:gd name="connsiteY17" fmla="*/ 2967096 h 4614469"/>
                <a:gd name="connsiteX18" fmla="*/ 3309966 w 6589581"/>
                <a:gd name="connsiteY18" fmla="*/ 2914845 h 4614469"/>
                <a:gd name="connsiteX19" fmla="*/ 3505909 w 6589581"/>
                <a:gd name="connsiteY19" fmla="*/ 3345919 h 4614469"/>
                <a:gd name="connsiteX20" fmla="*/ 4080675 w 6589581"/>
                <a:gd name="connsiteY20" fmla="*/ 4534639 h 4614469"/>
                <a:gd name="connsiteX21" fmla="*/ 4982012 w 6589581"/>
                <a:gd name="connsiteY21" fmla="*/ 4508513 h 4614469"/>
                <a:gd name="connsiteX22" fmla="*/ 5295521 w 6589581"/>
                <a:gd name="connsiteY22" fmla="*/ 4495451 h 4614469"/>
                <a:gd name="connsiteX23" fmla="*/ 5047326 w 6589581"/>
                <a:gd name="connsiteY23" fmla="*/ 4181942 h 4614469"/>
                <a:gd name="connsiteX24" fmla="*/ 4681566 w 6589581"/>
                <a:gd name="connsiteY24" fmla="*/ 4195005 h 4614469"/>
                <a:gd name="connsiteX25" fmla="*/ 4368058 w 6589581"/>
                <a:gd name="connsiteY25" fmla="*/ 3685553 h 4614469"/>
                <a:gd name="connsiteX26" fmla="*/ 3976172 w 6589581"/>
                <a:gd name="connsiteY26" fmla="*/ 1242799 h 4614469"/>
                <a:gd name="connsiteX27" fmla="*/ 4276618 w 6589581"/>
                <a:gd name="connsiteY27" fmla="*/ 1125233 h 4614469"/>
                <a:gd name="connsiteX28" fmla="*/ 5400024 w 6589581"/>
                <a:gd name="connsiteY28" fmla="*/ 1308113 h 4614469"/>
                <a:gd name="connsiteX29" fmla="*/ 6262172 w 6589581"/>
                <a:gd name="connsiteY29" fmla="*/ 694159 h 4614469"/>
                <a:gd name="connsiteX30" fmla="*/ 6562618 w 6589581"/>
                <a:gd name="connsiteY30" fmla="*/ 654971 h 4614469"/>
                <a:gd name="connsiteX31" fmla="*/ 6523429 w 6589581"/>
                <a:gd name="connsiteY31" fmla="*/ 302273 h 4614469"/>
                <a:gd name="connsiteX32" fmla="*/ 6105418 w 6589581"/>
                <a:gd name="connsiteY32" fmla="*/ 276148 h 4614469"/>
                <a:gd name="connsiteX33" fmla="*/ 6131544 w 6589581"/>
                <a:gd name="connsiteY33" fmla="*/ 236959 h 4614469"/>
                <a:gd name="connsiteX34" fmla="*/ 6288298 w 6589581"/>
                <a:gd name="connsiteY34" fmla="*/ 54079 h 4614469"/>
                <a:gd name="connsiteX35" fmla="*/ 6027041 w 6589581"/>
                <a:gd name="connsiteY35" fmla="*/ 14891 h 4614469"/>
                <a:gd name="connsiteX36" fmla="*/ 5922538 w 6589581"/>
                <a:gd name="connsiteY36" fmla="*/ 276148 h 4614469"/>
                <a:gd name="connsiteX37" fmla="*/ 5530652 w 6589581"/>
                <a:gd name="connsiteY37" fmla="*/ 589656 h 4614469"/>
                <a:gd name="connsiteX38" fmla="*/ 4968949 w 6589581"/>
                <a:gd name="connsiteY38" fmla="*/ 746411 h 4614469"/>
                <a:gd name="connsiteX39" fmla="*/ 3571224 w 6589581"/>
                <a:gd name="connsiteY39" fmla="*/ 393713 h 4614469"/>
                <a:gd name="connsiteX40" fmla="*/ 2983395 w 6589581"/>
                <a:gd name="connsiteY40" fmla="*/ 537405 h 4614469"/>
                <a:gd name="connsiteX41" fmla="*/ 2291064 w 6589581"/>
                <a:gd name="connsiteY41" fmla="*/ 694159 h 461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89581" h="4614469">
                  <a:moveTo>
                    <a:pt x="2343315" y="707222"/>
                  </a:moveTo>
                  <a:cubicBezTo>
                    <a:pt x="2003680" y="826965"/>
                    <a:pt x="1664046" y="946708"/>
                    <a:pt x="1324412" y="890102"/>
                  </a:cubicBezTo>
                  <a:cubicBezTo>
                    <a:pt x="984778" y="833496"/>
                    <a:pt x="503629" y="428548"/>
                    <a:pt x="305509" y="367588"/>
                  </a:cubicBezTo>
                  <a:cubicBezTo>
                    <a:pt x="107389" y="306628"/>
                    <a:pt x="122629" y="480799"/>
                    <a:pt x="135692" y="524342"/>
                  </a:cubicBezTo>
                  <a:cubicBezTo>
                    <a:pt x="148755" y="567885"/>
                    <a:pt x="405657" y="570062"/>
                    <a:pt x="383886" y="628845"/>
                  </a:cubicBezTo>
                  <a:cubicBezTo>
                    <a:pt x="362115" y="687628"/>
                    <a:pt x="37721" y="789953"/>
                    <a:pt x="5064" y="877039"/>
                  </a:cubicBezTo>
                  <a:cubicBezTo>
                    <a:pt x="-27593" y="964125"/>
                    <a:pt x="105213" y="1123056"/>
                    <a:pt x="187944" y="1151359"/>
                  </a:cubicBezTo>
                  <a:cubicBezTo>
                    <a:pt x="270675" y="1179662"/>
                    <a:pt x="342521" y="1012022"/>
                    <a:pt x="501452" y="1046856"/>
                  </a:cubicBezTo>
                  <a:cubicBezTo>
                    <a:pt x="660383" y="1081690"/>
                    <a:pt x="917286" y="1305936"/>
                    <a:pt x="1141532" y="1360365"/>
                  </a:cubicBezTo>
                  <a:cubicBezTo>
                    <a:pt x="1365778" y="1414794"/>
                    <a:pt x="1731537" y="1223205"/>
                    <a:pt x="1846926" y="1373428"/>
                  </a:cubicBezTo>
                  <a:cubicBezTo>
                    <a:pt x="1962315" y="1523651"/>
                    <a:pt x="1840395" y="1806679"/>
                    <a:pt x="1833864" y="2261702"/>
                  </a:cubicBezTo>
                  <a:cubicBezTo>
                    <a:pt x="1827333" y="2716725"/>
                    <a:pt x="1888292" y="3766108"/>
                    <a:pt x="1807738" y="4103565"/>
                  </a:cubicBezTo>
                  <a:cubicBezTo>
                    <a:pt x="1727184" y="4441022"/>
                    <a:pt x="1431092" y="4212422"/>
                    <a:pt x="1350538" y="4286445"/>
                  </a:cubicBezTo>
                  <a:cubicBezTo>
                    <a:pt x="1269984" y="4360468"/>
                    <a:pt x="1158949" y="4510691"/>
                    <a:pt x="1324412" y="4547702"/>
                  </a:cubicBezTo>
                  <a:cubicBezTo>
                    <a:pt x="1489875" y="4584713"/>
                    <a:pt x="2164789" y="4584713"/>
                    <a:pt x="2343315" y="4508513"/>
                  </a:cubicBezTo>
                  <a:cubicBezTo>
                    <a:pt x="2521841" y="4432313"/>
                    <a:pt x="2330252" y="4329988"/>
                    <a:pt x="2395566" y="4090502"/>
                  </a:cubicBezTo>
                  <a:cubicBezTo>
                    <a:pt x="2460880" y="3851016"/>
                    <a:pt x="2617635" y="3258833"/>
                    <a:pt x="2735201" y="3071599"/>
                  </a:cubicBezTo>
                  <a:cubicBezTo>
                    <a:pt x="2852767" y="2884365"/>
                    <a:pt x="3005167" y="2993222"/>
                    <a:pt x="3100961" y="2967096"/>
                  </a:cubicBezTo>
                  <a:cubicBezTo>
                    <a:pt x="3196755" y="2940970"/>
                    <a:pt x="3242475" y="2851708"/>
                    <a:pt x="3309966" y="2914845"/>
                  </a:cubicBezTo>
                  <a:cubicBezTo>
                    <a:pt x="3377457" y="2977982"/>
                    <a:pt x="3377457" y="3075953"/>
                    <a:pt x="3505909" y="3345919"/>
                  </a:cubicBezTo>
                  <a:cubicBezTo>
                    <a:pt x="3634361" y="3615885"/>
                    <a:pt x="3834658" y="4340873"/>
                    <a:pt x="4080675" y="4534639"/>
                  </a:cubicBezTo>
                  <a:cubicBezTo>
                    <a:pt x="4326692" y="4728405"/>
                    <a:pt x="4982012" y="4508513"/>
                    <a:pt x="4982012" y="4508513"/>
                  </a:cubicBezTo>
                  <a:cubicBezTo>
                    <a:pt x="5184486" y="4501982"/>
                    <a:pt x="5284635" y="4549879"/>
                    <a:pt x="5295521" y="4495451"/>
                  </a:cubicBezTo>
                  <a:cubicBezTo>
                    <a:pt x="5306407" y="4441023"/>
                    <a:pt x="5149652" y="4232016"/>
                    <a:pt x="5047326" y="4181942"/>
                  </a:cubicBezTo>
                  <a:cubicBezTo>
                    <a:pt x="4945000" y="4131868"/>
                    <a:pt x="4794777" y="4277736"/>
                    <a:pt x="4681566" y="4195005"/>
                  </a:cubicBezTo>
                  <a:cubicBezTo>
                    <a:pt x="4568355" y="4112274"/>
                    <a:pt x="4485624" y="4177587"/>
                    <a:pt x="4368058" y="3685553"/>
                  </a:cubicBezTo>
                  <a:cubicBezTo>
                    <a:pt x="4250492" y="3193519"/>
                    <a:pt x="3991412" y="1669519"/>
                    <a:pt x="3976172" y="1242799"/>
                  </a:cubicBezTo>
                  <a:cubicBezTo>
                    <a:pt x="3960932" y="816079"/>
                    <a:pt x="4039309" y="1114347"/>
                    <a:pt x="4276618" y="1125233"/>
                  </a:cubicBezTo>
                  <a:cubicBezTo>
                    <a:pt x="4513927" y="1136119"/>
                    <a:pt x="5069098" y="1379959"/>
                    <a:pt x="5400024" y="1308113"/>
                  </a:cubicBezTo>
                  <a:cubicBezTo>
                    <a:pt x="5730950" y="1236267"/>
                    <a:pt x="6068406" y="803016"/>
                    <a:pt x="6262172" y="694159"/>
                  </a:cubicBezTo>
                  <a:cubicBezTo>
                    <a:pt x="6455938" y="585302"/>
                    <a:pt x="6519075" y="720285"/>
                    <a:pt x="6562618" y="654971"/>
                  </a:cubicBezTo>
                  <a:cubicBezTo>
                    <a:pt x="6606161" y="589657"/>
                    <a:pt x="6599629" y="365410"/>
                    <a:pt x="6523429" y="302273"/>
                  </a:cubicBezTo>
                  <a:cubicBezTo>
                    <a:pt x="6447229" y="239136"/>
                    <a:pt x="6170732" y="287034"/>
                    <a:pt x="6105418" y="276148"/>
                  </a:cubicBezTo>
                  <a:cubicBezTo>
                    <a:pt x="6040104" y="265262"/>
                    <a:pt x="6101064" y="273970"/>
                    <a:pt x="6131544" y="236959"/>
                  </a:cubicBezTo>
                  <a:cubicBezTo>
                    <a:pt x="6162024" y="199948"/>
                    <a:pt x="6305715" y="91090"/>
                    <a:pt x="6288298" y="54079"/>
                  </a:cubicBezTo>
                  <a:cubicBezTo>
                    <a:pt x="6270881" y="17068"/>
                    <a:pt x="6088001" y="-22121"/>
                    <a:pt x="6027041" y="14891"/>
                  </a:cubicBezTo>
                  <a:cubicBezTo>
                    <a:pt x="5966081" y="51902"/>
                    <a:pt x="6005270" y="180354"/>
                    <a:pt x="5922538" y="276148"/>
                  </a:cubicBezTo>
                  <a:cubicBezTo>
                    <a:pt x="5839806" y="371942"/>
                    <a:pt x="5689583" y="511279"/>
                    <a:pt x="5530652" y="589656"/>
                  </a:cubicBezTo>
                  <a:cubicBezTo>
                    <a:pt x="5371721" y="668033"/>
                    <a:pt x="5295520" y="779068"/>
                    <a:pt x="4968949" y="746411"/>
                  </a:cubicBezTo>
                  <a:cubicBezTo>
                    <a:pt x="4642378" y="713754"/>
                    <a:pt x="3902150" y="428547"/>
                    <a:pt x="3571224" y="393713"/>
                  </a:cubicBezTo>
                  <a:cubicBezTo>
                    <a:pt x="3240298" y="358879"/>
                    <a:pt x="2983395" y="537405"/>
                    <a:pt x="2983395" y="537405"/>
                  </a:cubicBezTo>
                  <a:lnTo>
                    <a:pt x="2291064" y="694159"/>
                  </a:lnTo>
                </a:path>
              </a:pathLst>
            </a:cu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1815737" y="2194560"/>
              <a:ext cx="5003074" cy="4101737"/>
            </a:xfrm>
            <a:custGeom>
              <a:avLst/>
              <a:gdLst>
                <a:gd name="connsiteX0" fmla="*/ 1410789 w 5003074"/>
                <a:gd name="connsiteY0" fmla="*/ 496389 h 4101737"/>
                <a:gd name="connsiteX1" fmla="*/ 783772 w 5003074"/>
                <a:gd name="connsiteY1" fmla="*/ 627017 h 4101737"/>
                <a:gd name="connsiteX2" fmla="*/ 209006 w 5003074"/>
                <a:gd name="connsiteY2" fmla="*/ 444137 h 4101737"/>
                <a:gd name="connsiteX3" fmla="*/ 0 w 5003074"/>
                <a:gd name="connsiteY3" fmla="*/ 1645920 h 4101737"/>
                <a:gd name="connsiteX4" fmla="*/ 731520 w 5003074"/>
                <a:gd name="connsiteY4" fmla="*/ 1854926 h 4101737"/>
                <a:gd name="connsiteX5" fmla="*/ 718457 w 5003074"/>
                <a:gd name="connsiteY5" fmla="*/ 4062549 h 4101737"/>
                <a:gd name="connsiteX6" fmla="*/ 2442754 w 5003074"/>
                <a:gd name="connsiteY6" fmla="*/ 4101737 h 4101737"/>
                <a:gd name="connsiteX7" fmla="*/ 4088674 w 5003074"/>
                <a:gd name="connsiteY7" fmla="*/ 3775166 h 4101737"/>
                <a:gd name="connsiteX8" fmla="*/ 3317966 w 5003074"/>
                <a:gd name="connsiteY8" fmla="*/ 1397726 h 4101737"/>
                <a:gd name="connsiteX9" fmla="*/ 4702629 w 5003074"/>
                <a:gd name="connsiteY9" fmla="*/ 1463040 h 4101737"/>
                <a:gd name="connsiteX10" fmla="*/ 5003074 w 5003074"/>
                <a:gd name="connsiteY10" fmla="*/ 953589 h 4101737"/>
                <a:gd name="connsiteX11" fmla="*/ 4310743 w 5003074"/>
                <a:gd name="connsiteY11" fmla="*/ 0 h 4101737"/>
                <a:gd name="connsiteX12" fmla="*/ 4075612 w 5003074"/>
                <a:gd name="connsiteY12" fmla="*/ 391886 h 4101737"/>
                <a:gd name="connsiteX13" fmla="*/ 2913017 w 5003074"/>
                <a:gd name="connsiteY13" fmla="*/ 209006 h 4101737"/>
                <a:gd name="connsiteX14" fmla="*/ 2168434 w 5003074"/>
                <a:gd name="connsiteY14" fmla="*/ 326571 h 4101737"/>
                <a:gd name="connsiteX15" fmla="*/ 2155372 w 5003074"/>
                <a:gd name="connsiteY15" fmla="*/ 1227909 h 4101737"/>
                <a:gd name="connsiteX16" fmla="*/ 1541417 w 5003074"/>
                <a:gd name="connsiteY16" fmla="*/ 548640 h 4101737"/>
                <a:gd name="connsiteX17" fmla="*/ 1410789 w 5003074"/>
                <a:gd name="connsiteY17" fmla="*/ 496389 h 410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03074" h="4101737">
                  <a:moveTo>
                    <a:pt x="1410789" y="496389"/>
                  </a:moveTo>
                  <a:lnTo>
                    <a:pt x="783772" y="627017"/>
                  </a:lnTo>
                  <a:lnTo>
                    <a:pt x="209006" y="444137"/>
                  </a:lnTo>
                  <a:lnTo>
                    <a:pt x="0" y="1645920"/>
                  </a:lnTo>
                  <a:lnTo>
                    <a:pt x="731520" y="1854926"/>
                  </a:lnTo>
                  <a:cubicBezTo>
                    <a:pt x="727166" y="2590800"/>
                    <a:pt x="722811" y="3326675"/>
                    <a:pt x="718457" y="4062549"/>
                  </a:cubicBezTo>
                  <a:lnTo>
                    <a:pt x="2442754" y="4101737"/>
                  </a:lnTo>
                  <a:lnTo>
                    <a:pt x="4088674" y="3775166"/>
                  </a:lnTo>
                  <a:lnTo>
                    <a:pt x="3317966" y="1397726"/>
                  </a:lnTo>
                  <a:lnTo>
                    <a:pt x="4702629" y="1463040"/>
                  </a:lnTo>
                  <a:lnTo>
                    <a:pt x="5003074" y="953589"/>
                  </a:lnTo>
                  <a:lnTo>
                    <a:pt x="4310743" y="0"/>
                  </a:lnTo>
                  <a:lnTo>
                    <a:pt x="4075612" y="391886"/>
                  </a:lnTo>
                  <a:lnTo>
                    <a:pt x="2913017" y="209006"/>
                  </a:lnTo>
                  <a:lnTo>
                    <a:pt x="2168434" y="326571"/>
                  </a:lnTo>
                  <a:lnTo>
                    <a:pt x="2155372" y="1227909"/>
                  </a:lnTo>
                  <a:lnTo>
                    <a:pt x="1541417" y="548640"/>
                  </a:lnTo>
                  <a:lnTo>
                    <a:pt x="1410789" y="49638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87137" y="338135"/>
            <a:ext cx="1062312" cy="1269206"/>
            <a:chOff x="2248433" y="313002"/>
            <a:chExt cx="2363123" cy="2755630"/>
          </a:xfrm>
        </p:grpSpPr>
        <p:sp>
          <p:nvSpPr>
            <p:cNvPr id="4" name="フリーフォーム 3"/>
            <p:cNvSpPr/>
            <p:nvPr/>
          </p:nvSpPr>
          <p:spPr>
            <a:xfrm rot="19389896">
              <a:off x="2248433" y="548676"/>
              <a:ext cx="2363123" cy="2519956"/>
            </a:xfrm>
            <a:custGeom>
              <a:avLst/>
              <a:gdLst>
                <a:gd name="connsiteX0" fmla="*/ 311887 w 2363123"/>
                <a:gd name="connsiteY0" fmla="*/ 683842 h 2519955"/>
                <a:gd name="connsiteX1" fmla="*/ 37567 w 2363123"/>
                <a:gd name="connsiteY1" fmla="*/ 1258608 h 2519955"/>
                <a:gd name="connsiteX2" fmla="*/ 76756 w 2363123"/>
                <a:gd name="connsiteY2" fmla="*/ 1885625 h 2519955"/>
                <a:gd name="connsiteX3" fmla="*/ 716836 w 2363123"/>
                <a:gd name="connsiteY3" fmla="*/ 2512642 h 2519955"/>
                <a:gd name="connsiteX4" fmla="*/ 1892493 w 2363123"/>
                <a:gd name="connsiteY4" fmla="*/ 2146882 h 2519955"/>
                <a:gd name="connsiteX5" fmla="*/ 2362756 w 2363123"/>
                <a:gd name="connsiteY5" fmla="*/ 984288 h 2519955"/>
                <a:gd name="connsiteX6" fmla="*/ 1957807 w 2363123"/>
                <a:gd name="connsiteY6" fmla="*/ 200517 h 2519955"/>
                <a:gd name="connsiteX7" fmla="*/ 1265476 w 2363123"/>
                <a:gd name="connsiteY7" fmla="*/ 4574 h 2519955"/>
                <a:gd name="connsiteX8" fmla="*/ 586207 w 2363123"/>
                <a:gd name="connsiteY8" fmla="*/ 331145 h 2519955"/>
                <a:gd name="connsiteX9" fmla="*/ 311887 w 2363123"/>
                <a:gd name="connsiteY9" fmla="*/ 683842 h 251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3123" h="2519955">
                  <a:moveTo>
                    <a:pt x="311887" y="683842"/>
                  </a:moveTo>
                  <a:cubicBezTo>
                    <a:pt x="220447" y="838419"/>
                    <a:pt x="76755" y="1058311"/>
                    <a:pt x="37567" y="1258608"/>
                  </a:cubicBezTo>
                  <a:cubicBezTo>
                    <a:pt x="-1622" y="1458905"/>
                    <a:pt x="-36455" y="1676619"/>
                    <a:pt x="76756" y="1885625"/>
                  </a:cubicBezTo>
                  <a:cubicBezTo>
                    <a:pt x="189967" y="2094631"/>
                    <a:pt x="414213" y="2469099"/>
                    <a:pt x="716836" y="2512642"/>
                  </a:cubicBezTo>
                  <a:cubicBezTo>
                    <a:pt x="1019459" y="2556185"/>
                    <a:pt x="1618173" y="2401608"/>
                    <a:pt x="1892493" y="2146882"/>
                  </a:cubicBezTo>
                  <a:cubicBezTo>
                    <a:pt x="2166813" y="1892156"/>
                    <a:pt x="2351870" y="1308682"/>
                    <a:pt x="2362756" y="984288"/>
                  </a:cubicBezTo>
                  <a:cubicBezTo>
                    <a:pt x="2373642" y="659894"/>
                    <a:pt x="2140687" y="363803"/>
                    <a:pt x="1957807" y="200517"/>
                  </a:cubicBezTo>
                  <a:cubicBezTo>
                    <a:pt x="1774927" y="37231"/>
                    <a:pt x="1494076" y="-17197"/>
                    <a:pt x="1265476" y="4574"/>
                  </a:cubicBezTo>
                  <a:cubicBezTo>
                    <a:pt x="1036876" y="26345"/>
                    <a:pt x="742961" y="211402"/>
                    <a:pt x="586207" y="331145"/>
                  </a:cubicBezTo>
                  <a:cubicBezTo>
                    <a:pt x="429453" y="450888"/>
                    <a:pt x="403327" y="529265"/>
                    <a:pt x="311887" y="683842"/>
                  </a:cubicBezTo>
                  <a:close/>
                </a:path>
              </a:pathLst>
            </a:cu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2664823" y="1096361"/>
              <a:ext cx="574766" cy="92359"/>
            </a:xfrm>
            <a:custGeom>
              <a:avLst/>
              <a:gdLst>
                <a:gd name="connsiteX0" fmla="*/ 0 w 574766"/>
                <a:gd name="connsiteY0" fmla="*/ 92359 h 92359"/>
                <a:gd name="connsiteX1" fmla="*/ 391886 w 574766"/>
                <a:gd name="connsiteY1" fmla="*/ 919 h 92359"/>
                <a:gd name="connsiteX2" fmla="*/ 574766 w 574766"/>
                <a:gd name="connsiteY2" fmla="*/ 53170 h 9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766" h="92359">
                  <a:moveTo>
                    <a:pt x="0" y="92359"/>
                  </a:moveTo>
                  <a:cubicBezTo>
                    <a:pt x="148046" y="49904"/>
                    <a:pt x="296092" y="7450"/>
                    <a:pt x="391886" y="919"/>
                  </a:cubicBezTo>
                  <a:cubicBezTo>
                    <a:pt x="487680" y="-5612"/>
                    <a:pt x="531223" y="23779"/>
                    <a:pt x="574766" y="53170"/>
                  </a:cubicBez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3696789" y="1081268"/>
              <a:ext cx="548640" cy="133578"/>
            </a:xfrm>
            <a:custGeom>
              <a:avLst/>
              <a:gdLst>
                <a:gd name="connsiteX0" fmla="*/ 0 w 548640"/>
                <a:gd name="connsiteY0" fmla="*/ 55201 h 133578"/>
                <a:gd name="connsiteX1" fmla="*/ 195942 w 548640"/>
                <a:gd name="connsiteY1" fmla="*/ 2949 h 133578"/>
                <a:gd name="connsiteX2" fmla="*/ 548640 w 548640"/>
                <a:gd name="connsiteY2" fmla="*/ 133578 h 13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8640" h="133578">
                  <a:moveTo>
                    <a:pt x="0" y="55201"/>
                  </a:moveTo>
                  <a:cubicBezTo>
                    <a:pt x="52251" y="22543"/>
                    <a:pt x="104502" y="-10114"/>
                    <a:pt x="195942" y="2949"/>
                  </a:cubicBezTo>
                  <a:cubicBezTo>
                    <a:pt x="287382" y="16012"/>
                    <a:pt x="418011" y="74795"/>
                    <a:pt x="548640" y="133578"/>
                  </a:cubicBez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004458" y="1226712"/>
              <a:ext cx="287383" cy="216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3631474" y="1244622"/>
              <a:ext cx="287383" cy="216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332401" y="1345474"/>
              <a:ext cx="273898" cy="1040664"/>
            </a:xfrm>
            <a:custGeom>
              <a:avLst/>
              <a:gdLst>
                <a:gd name="connsiteX0" fmla="*/ 50879 w 273898"/>
                <a:gd name="connsiteY0" fmla="*/ 0 h 1040664"/>
                <a:gd name="connsiteX1" fmla="*/ 11690 w 273898"/>
                <a:gd name="connsiteY1" fmla="*/ 888275 h 1040664"/>
                <a:gd name="connsiteX2" fmla="*/ 233759 w 273898"/>
                <a:gd name="connsiteY2" fmla="*/ 992777 h 1040664"/>
                <a:gd name="connsiteX3" fmla="*/ 272948 w 273898"/>
                <a:gd name="connsiteY3" fmla="*/ 378823 h 104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898" h="1040664">
                  <a:moveTo>
                    <a:pt x="50879" y="0"/>
                  </a:moveTo>
                  <a:cubicBezTo>
                    <a:pt x="16044" y="361406"/>
                    <a:pt x="-18790" y="722812"/>
                    <a:pt x="11690" y="888275"/>
                  </a:cubicBezTo>
                  <a:cubicBezTo>
                    <a:pt x="42170" y="1053738"/>
                    <a:pt x="190216" y="1077686"/>
                    <a:pt x="233759" y="992777"/>
                  </a:cubicBezTo>
                  <a:cubicBezTo>
                    <a:pt x="277302" y="907868"/>
                    <a:pt x="275125" y="643345"/>
                    <a:pt x="272948" y="3788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 rot="21005124">
              <a:off x="2909914" y="2311554"/>
              <a:ext cx="1262446" cy="266945"/>
            </a:xfrm>
            <a:custGeom>
              <a:avLst/>
              <a:gdLst>
                <a:gd name="connsiteX0" fmla="*/ 0 w 1306286"/>
                <a:gd name="connsiteY0" fmla="*/ 0 h 378847"/>
                <a:gd name="connsiteX1" fmla="*/ 352697 w 1306286"/>
                <a:gd name="connsiteY1" fmla="*/ 274320 h 378847"/>
                <a:gd name="connsiteX2" fmla="*/ 587829 w 1306286"/>
                <a:gd name="connsiteY2" fmla="*/ 365760 h 378847"/>
                <a:gd name="connsiteX3" fmla="*/ 1306286 w 1306286"/>
                <a:gd name="connsiteY3" fmla="*/ 13063 h 37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6286" h="378847">
                  <a:moveTo>
                    <a:pt x="0" y="0"/>
                  </a:moveTo>
                  <a:cubicBezTo>
                    <a:pt x="127363" y="106680"/>
                    <a:pt x="254726" y="213360"/>
                    <a:pt x="352697" y="274320"/>
                  </a:cubicBezTo>
                  <a:cubicBezTo>
                    <a:pt x="450669" y="335280"/>
                    <a:pt x="428898" y="409303"/>
                    <a:pt x="587829" y="365760"/>
                  </a:cubicBezTo>
                  <a:cubicBezTo>
                    <a:pt x="746761" y="322217"/>
                    <a:pt x="1026523" y="167640"/>
                    <a:pt x="1306286" y="1306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2311814" y="313002"/>
              <a:ext cx="2286312" cy="1672919"/>
            </a:xfrm>
            <a:custGeom>
              <a:avLst/>
              <a:gdLst>
                <a:gd name="connsiteX0" fmla="*/ 1502540 w 2286312"/>
                <a:gd name="connsiteY0" fmla="*/ 457707 h 1672919"/>
                <a:gd name="connsiteX1" fmla="*/ 1450289 w 2286312"/>
                <a:gd name="connsiteY1" fmla="*/ 523021 h 1672919"/>
                <a:gd name="connsiteX2" fmla="*/ 1371912 w 2286312"/>
                <a:gd name="connsiteY2" fmla="*/ 549147 h 1672919"/>
                <a:gd name="connsiteX3" fmla="*/ 1332723 w 2286312"/>
                <a:gd name="connsiteY3" fmla="*/ 523021 h 1672919"/>
                <a:gd name="connsiteX4" fmla="*/ 1241283 w 2286312"/>
                <a:gd name="connsiteY4" fmla="*/ 562209 h 1672919"/>
                <a:gd name="connsiteX5" fmla="*/ 1175969 w 2286312"/>
                <a:gd name="connsiteY5" fmla="*/ 575272 h 1672919"/>
                <a:gd name="connsiteX6" fmla="*/ 914712 w 2286312"/>
                <a:gd name="connsiteY6" fmla="*/ 588335 h 1672919"/>
                <a:gd name="connsiteX7" fmla="*/ 875523 w 2286312"/>
                <a:gd name="connsiteY7" fmla="*/ 601398 h 1672919"/>
                <a:gd name="connsiteX8" fmla="*/ 823272 w 2286312"/>
                <a:gd name="connsiteY8" fmla="*/ 575272 h 1672919"/>
                <a:gd name="connsiteX9" fmla="*/ 784083 w 2286312"/>
                <a:gd name="connsiteY9" fmla="*/ 562209 h 1672919"/>
                <a:gd name="connsiteX10" fmla="*/ 810209 w 2286312"/>
                <a:gd name="connsiteY10" fmla="*/ 523021 h 1672919"/>
                <a:gd name="connsiteX11" fmla="*/ 849397 w 2286312"/>
                <a:gd name="connsiteY11" fmla="*/ 509958 h 1672919"/>
                <a:gd name="connsiteX12" fmla="*/ 888586 w 2286312"/>
                <a:gd name="connsiteY12" fmla="*/ 483832 h 1672919"/>
                <a:gd name="connsiteX13" fmla="*/ 771020 w 2286312"/>
                <a:gd name="connsiteY13" fmla="*/ 483832 h 1672919"/>
                <a:gd name="connsiteX14" fmla="*/ 757957 w 2286312"/>
                <a:gd name="connsiteY14" fmla="*/ 523021 h 1672919"/>
                <a:gd name="connsiteX15" fmla="*/ 666517 w 2286312"/>
                <a:gd name="connsiteY15" fmla="*/ 575272 h 1672919"/>
                <a:gd name="connsiteX16" fmla="*/ 588140 w 2286312"/>
                <a:gd name="connsiteY16" fmla="*/ 627524 h 1672919"/>
                <a:gd name="connsiteX17" fmla="*/ 509763 w 2286312"/>
                <a:gd name="connsiteY17" fmla="*/ 692838 h 1672919"/>
                <a:gd name="connsiteX18" fmla="*/ 431386 w 2286312"/>
                <a:gd name="connsiteY18" fmla="*/ 771215 h 1672919"/>
                <a:gd name="connsiteX19" fmla="*/ 405260 w 2286312"/>
                <a:gd name="connsiteY19" fmla="*/ 810404 h 1672919"/>
                <a:gd name="connsiteX20" fmla="*/ 353009 w 2286312"/>
                <a:gd name="connsiteY20" fmla="*/ 823467 h 1672919"/>
                <a:gd name="connsiteX21" fmla="*/ 313820 w 2286312"/>
                <a:gd name="connsiteY21" fmla="*/ 849592 h 1672919"/>
                <a:gd name="connsiteX22" fmla="*/ 261569 w 2286312"/>
                <a:gd name="connsiteY22" fmla="*/ 823467 h 1672919"/>
                <a:gd name="connsiteX23" fmla="*/ 235443 w 2286312"/>
                <a:gd name="connsiteY23" fmla="*/ 862655 h 1672919"/>
                <a:gd name="connsiteX24" fmla="*/ 104815 w 2286312"/>
                <a:gd name="connsiteY24" fmla="*/ 1006347 h 1672919"/>
                <a:gd name="connsiteX25" fmla="*/ 52563 w 2286312"/>
                <a:gd name="connsiteY25" fmla="*/ 1084724 h 1672919"/>
                <a:gd name="connsiteX26" fmla="*/ 26437 w 2286312"/>
                <a:gd name="connsiteY26" fmla="*/ 1123912 h 1672919"/>
                <a:gd name="connsiteX27" fmla="*/ 312 w 2286312"/>
                <a:gd name="connsiteY27" fmla="*/ 1163101 h 1672919"/>
                <a:gd name="connsiteX28" fmla="*/ 13375 w 2286312"/>
                <a:gd name="connsiteY28" fmla="*/ 1097787 h 1672919"/>
                <a:gd name="connsiteX29" fmla="*/ 39500 w 2286312"/>
                <a:gd name="connsiteY29" fmla="*/ 1019409 h 1672919"/>
                <a:gd name="connsiteX30" fmla="*/ 52563 w 2286312"/>
                <a:gd name="connsiteY30" fmla="*/ 927969 h 1672919"/>
                <a:gd name="connsiteX31" fmla="*/ 78689 w 2286312"/>
                <a:gd name="connsiteY31" fmla="*/ 653649 h 1672919"/>
                <a:gd name="connsiteX32" fmla="*/ 91752 w 2286312"/>
                <a:gd name="connsiteY32" fmla="*/ 536084 h 1672919"/>
                <a:gd name="connsiteX33" fmla="*/ 78689 w 2286312"/>
                <a:gd name="connsiteY33" fmla="*/ 496895 h 1672919"/>
                <a:gd name="connsiteX34" fmla="*/ 130940 w 2286312"/>
                <a:gd name="connsiteY34" fmla="*/ 418518 h 1672919"/>
                <a:gd name="connsiteX35" fmla="*/ 196255 w 2286312"/>
                <a:gd name="connsiteY35" fmla="*/ 327078 h 1672919"/>
                <a:gd name="connsiteX36" fmla="*/ 235443 w 2286312"/>
                <a:gd name="connsiteY36" fmla="*/ 314015 h 1672919"/>
                <a:gd name="connsiteX37" fmla="*/ 274632 w 2286312"/>
                <a:gd name="connsiteY37" fmla="*/ 274827 h 1672919"/>
                <a:gd name="connsiteX38" fmla="*/ 261569 w 2286312"/>
                <a:gd name="connsiteY38" fmla="*/ 235638 h 1672919"/>
                <a:gd name="connsiteX39" fmla="*/ 339946 w 2286312"/>
                <a:gd name="connsiteY39" fmla="*/ 183387 h 1672919"/>
                <a:gd name="connsiteX40" fmla="*/ 366072 w 2286312"/>
                <a:gd name="connsiteY40" fmla="*/ 144198 h 1672919"/>
                <a:gd name="connsiteX41" fmla="*/ 444449 w 2286312"/>
                <a:gd name="connsiteY41" fmla="*/ 78884 h 1672919"/>
                <a:gd name="connsiteX42" fmla="*/ 483637 w 2286312"/>
                <a:gd name="connsiteY42" fmla="*/ 65821 h 1672919"/>
                <a:gd name="connsiteX43" fmla="*/ 522826 w 2286312"/>
                <a:gd name="connsiteY43" fmla="*/ 39695 h 1672919"/>
                <a:gd name="connsiteX44" fmla="*/ 1084529 w 2286312"/>
                <a:gd name="connsiteY44" fmla="*/ 26632 h 1672919"/>
                <a:gd name="connsiteX45" fmla="*/ 1136780 w 2286312"/>
                <a:gd name="connsiteY45" fmla="*/ 507 h 1672919"/>
                <a:gd name="connsiteX46" fmla="*/ 1332723 w 2286312"/>
                <a:gd name="connsiteY46" fmla="*/ 39695 h 1672919"/>
                <a:gd name="connsiteX47" fmla="*/ 1384975 w 2286312"/>
                <a:gd name="connsiteY47" fmla="*/ 65821 h 1672919"/>
                <a:gd name="connsiteX48" fmla="*/ 1424163 w 2286312"/>
                <a:gd name="connsiteY48" fmla="*/ 91947 h 1672919"/>
                <a:gd name="connsiteX49" fmla="*/ 1463352 w 2286312"/>
                <a:gd name="connsiteY49" fmla="*/ 105009 h 1672919"/>
                <a:gd name="connsiteX50" fmla="*/ 1541729 w 2286312"/>
                <a:gd name="connsiteY50" fmla="*/ 144198 h 1672919"/>
                <a:gd name="connsiteX51" fmla="*/ 1580917 w 2286312"/>
                <a:gd name="connsiteY51" fmla="*/ 170324 h 1672919"/>
                <a:gd name="connsiteX52" fmla="*/ 1672357 w 2286312"/>
                <a:gd name="connsiteY52" fmla="*/ 196449 h 1672919"/>
                <a:gd name="connsiteX53" fmla="*/ 1711546 w 2286312"/>
                <a:gd name="connsiteY53" fmla="*/ 209512 h 1672919"/>
                <a:gd name="connsiteX54" fmla="*/ 1776860 w 2286312"/>
                <a:gd name="connsiteY54" fmla="*/ 222575 h 1672919"/>
                <a:gd name="connsiteX55" fmla="*/ 1816049 w 2286312"/>
                <a:gd name="connsiteY55" fmla="*/ 235638 h 1672919"/>
                <a:gd name="connsiteX56" fmla="*/ 1907489 w 2286312"/>
                <a:gd name="connsiteY56" fmla="*/ 261764 h 1672919"/>
                <a:gd name="connsiteX57" fmla="*/ 1946677 w 2286312"/>
                <a:gd name="connsiteY57" fmla="*/ 300952 h 1672919"/>
                <a:gd name="connsiteX58" fmla="*/ 2051180 w 2286312"/>
                <a:gd name="connsiteY58" fmla="*/ 457707 h 1672919"/>
                <a:gd name="connsiteX59" fmla="*/ 2077306 w 2286312"/>
                <a:gd name="connsiteY59" fmla="*/ 496895 h 1672919"/>
                <a:gd name="connsiteX60" fmla="*/ 2129557 w 2286312"/>
                <a:gd name="connsiteY60" fmla="*/ 575272 h 1672919"/>
                <a:gd name="connsiteX61" fmla="*/ 2142620 w 2286312"/>
                <a:gd name="connsiteY61" fmla="*/ 614461 h 1672919"/>
                <a:gd name="connsiteX62" fmla="*/ 2168746 w 2286312"/>
                <a:gd name="connsiteY62" fmla="*/ 653649 h 1672919"/>
                <a:gd name="connsiteX63" fmla="*/ 2207935 w 2286312"/>
                <a:gd name="connsiteY63" fmla="*/ 732027 h 1672919"/>
                <a:gd name="connsiteX64" fmla="*/ 2234060 w 2286312"/>
                <a:gd name="connsiteY64" fmla="*/ 810404 h 1672919"/>
                <a:gd name="connsiteX65" fmla="*/ 2260186 w 2286312"/>
                <a:gd name="connsiteY65" fmla="*/ 862655 h 1672919"/>
                <a:gd name="connsiteX66" fmla="*/ 2286312 w 2286312"/>
                <a:gd name="connsiteY66" fmla="*/ 1058598 h 1672919"/>
                <a:gd name="connsiteX67" fmla="*/ 2273249 w 2286312"/>
                <a:gd name="connsiteY67" fmla="*/ 1097787 h 1672919"/>
                <a:gd name="connsiteX68" fmla="*/ 2260186 w 2286312"/>
                <a:gd name="connsiteY68" fmla="*/ 1202289 h 1672919"/>
                <a:gd name="connsiteX69" fmla="*/ 2247123 w 2286312"/>
                <a:gd name="connsiteY69" fmla="*/ 1345981 h 1672919"/>
                <a:gd name="connsiteX70" fmla="*/ 2234060 w 2286312"/>
                <a:gd name="connsiteY70" fmla="*/ 1424358 h 1672919"/>
                <a:gd name="connsiteX71" fmla="*/ 2247123 w 2286312"/>
                <a:gd name="connsiteY71" fmla="*/ 1633364 h 1672919"/>
                <a:gd name="connsiteX72" fmla="*/ 2260186 w 2286312"/>
                <a:gd name="connsiteY72" fmla="*/ 1672552 h 1672919"/>
                <a:gd name="connsiteX73" fmla="*/ 2181809 w 2286312"/>
                <a:gd name="connsiteY73" fmla="*/ 1607238 h 1672919"/>
                <a:gd name="connsiteX74" fmla="*/ 2168746 w 2286312"/>
                <a:gd name="connsiteY74" fmla="*/ 1568049 h 1672919"/>
                <a:gd name="connsiteX75" fmla="*/ 2116495 w 2286312"/>
                <a:gd name="connsiteY75" fmla="*/ 1489672 h 1672919"/>
                <a:gd name="connsiteX76" fmla="*/ 2103432 w 2286312"/>
                <a:gd name="connsiteY76" fmla="*/ 1450484 h 1672919"/>
                <a:gd name="connsiteX77" fmla="*/ 2064243 w 2286312"/>
                <a:gd name="connsiteY77" fmla="*/ 1424358 h 1672919"/>
                <a:gd name="connsiteX78" fmla="*/ 2051180 w 2286312"/>
                <a:gd name="connsiteY78" fmla="*/ 1032472 h 1672919"/>
                <a:gd name="connsiteX79" fmla="*/ 2025055 w 2286312"/>
                <a:gd name="connsiteY79" fmla="*/ 927969 h 1672919"/>
                <a:gd name="connsiteX80" fmla="*/ 1985866 w 2286312"/>
                <a:gd name="connsiteY80" fmla="*/ 797341 h 1672919"/>
                <a:gd name="connsiteX81" fmla="*/ 1959740 w 2286312"/>
                <a:gd name="connsiteY81" fmla="*/ 758152 h 1672919"/>
                <a:gd name="connsiteX82" fmla="*/ 1920552 w 2286312"/>
                <a:gd name="connsiteY82" fmla="*/ 718964 h 1672919"/>
                <a:gd name="connsiteX83" fmla="*/ 1881363 w 2286312"/>
                <a:gd name="connsiteY83" fmla="*/ 705901 h 1672919"/>
                <a:gd name="connsiteX84" fmla="*/ 1802986 w 2286312"/>
                <a:gd name="connsiteY84" fmla="*/ 718964 h 1672919"/>
                <a:gd name="connsiteX85" fmla="*/ 1750735 w 2286312"/>
                <a:gd name="connsiteY85" fmla="*/ 732027 h 1672919"/>
                <a:gd name="connsiteX86" fmla="*/ 1607043 w 2286312"/>
                <a:gd name="connsiteY86" fmla="*/ 705901 h 1672919"/>
                <a:gd name="connsiteX87" fmla="*/ 1593980 w 2286312"/>
                <a:gd name="connsiteY87" fmla="*/ 666712 h 1672919"/>
                <a:gd name="connsiteX88" fmla="*/ 1620106 w 2286312"/>
                <a:gd name="connsiteY88" fmla="*/ 588335 h 1672919"/>
                <a:gd name="connsiteX89" fmla="*/ 1607043 w 2286312"/>
                <a:gd name="connsiteY89" fmla="*/ 549147 h 1672919"/>
                <a:gd name="connsiteX90" fmla="*/ 1567855 w 2286312"/>
                <a:gd name="connsiteY90" fmla="*/ 536084 h 1672919"/>
                <a:gd name="connsiteX91" fmla="*/ 1528666 w 2286312"/>
                <a:gd name="connsiteY91" fmla="*/ 509958 h 1672919"/>
                <a:gd name="connsiteX92" fmla="*/ 1502540 w 2286312"/>
                <a:gd name="connsiteY92" fmla="*/ 457707 h 167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286312" h="1672919">
                  <a:moveTo>
                    <a:pt x="1502540" y="457707"/>
                  </a:moveTo>
                  <a:cubicBezTo>
                    <a:pt x="1489477" y="459884"/>
                    <a:pt x="1473130" y="507032"/>
                    <a:pt x="1450289" y="523021"/>
                  </a:cubicBezTo>
                  <a:cubicBezTo>
                    <a:pt x="1427728" y="538814"/>
                    <a:pt x="1371912" y="549147"/>
                    <a:pt x="1371912" y="549147"/>
                  </a:cubicBezTo>
                  <a:cubicBezTo>
                    <a:pt x="1358849" y="540438"/>
                    <a:pt x="1348265" y="525241"/>
                    <a:pt x="1332723" y="523021"/>
                  </a:cubicBezTo>
                  <a:cubicBezTo>
                    <a:pt x="1281576" y="515714"/>
                    <a:pt x="1281125" y="547268"/>
                    <a:pt x="1241283" y="562209"/>
                  </a:cubicBezTo>
                  <a:cubicBezTo>
                    <a:pt x="1220494" y="570005"/>
                    <a:pt x="1198101" y="573501"/>
                    <a:pt x="1175969" y="575272"/>
                  </a:cubicBezTo>
                  <a:cubicBezTo>
                    <a:pt x="1089052" y="582225"/>
                    <a:pt x="1001798" y="583981"/>
                    <a:pt x="914712" y="588335"/>
                  </a:cubicBezTo>
                  <a:cubicBezTo>
                    <a:pt x="901649" y="592689"/>
                    <a:pt x="887839" y="607556"/>
                    <a:pt x="875523" y="601398"/>
                  </a:cubicBezTo>
                  <a:cubicBezTo>
                    <a:pt x="805855" y="566564"/>
                    <a:pt x="927773" y="540437"/>
                    <a:pt x="823272" y="575272"/>
                  </a:cubicBezTo>
                  <a:cubicBezTo>
                    <a:pt x="810209" y="570918"/>
                    <a:pt x="787423" y="575567"/>
                    <a:pt x="784083" y="562209"/>
                  </a:cubicBezTo>
                  <a:cubicBezTo>
                    <a:pt x="780275" y="546978"/>
                    <a:pt x="797950" y="532828"/>
                    <a:pt x="810209" y="523021"/>
                  </a:cubicBezTo>
                  <a:cubicBezTo>
                    <a:pt x="820961" y="514419"/>
                    <a:pt x="837081" y="516116"/>
                    <a:pt x="849397" y="509958"/>
                  </a:cubicBezTo>
                  <a:cubicBezTo>
                    <a:pt x="863439" y="502937"/>
                    <a:pt x="875523" y="492541"/>
                    <a:pt x="888586" y="483832"/>
                  </a:cubicBezTo>
                  <a:cubicBezTo>
                    <a:pt x="795315" y="452742"/>
                    <a:pt x="833123" y="442432"/>
                    <a:pt x="771020" y="483832"/>
                  </a:cubicBezTo>
                  <a:cubicBezTo>
                    <a:pt x="766666" y="496895"/>
                    <a:pt x="766559" y="512269"/>
                    <a:pt x="757957" y="523021"/>
                  </a:cubicBezTo>
                  <a:cubicBezTo>
                    <a:pt x="744051" y="540404"/>
                    <a:pt x="681356" y="566369"/>
                    <a:pt x="666517" y="575272"/>
                  </a:cubicBezTo>
                  <a:cubicBezTo>
                    <a:pt x="639592" y="591427"/>
                    <a:pt x="610343" y="605321"/>
                    <a:pt x="588140" y="627524"/>
                  </a:cubicBezTo>
                  <a:cubicBezTo>
                    <a:pt x="537851" y="677813"/>
                    <a:pt x="564323" y="656465"/>
                    <a:pt x="509763" y="692838"/>
                  </a:cubicBezTo>
                  <a:cubicBezTo>
                    <a:pt x="448192" y="785195"/>
                    <a:pt x="528603" y="673998"/>
                    <a:pt x="431386" y="771215"/>
                  </a:cubicBezTo>
                  <a:cubicBezTo>
                    <a:pt x="420285" y="782316"/>
                    <a:pt x="418323" y="801695"/>
                    <a:pt x="405260" y="810404"/>
                  </a:cubicBezTo>
                  <a:cubicBezTo>
                    <a:pt x="390322" y="820363"/>
                    <a:pt x="370426" y="819113"/>
                    <a:pt x="353009" y="823467"/>
                  </a:cubicBezTo>
                  <a:cubicBezTo>
                    <a:pt x="339946" y="832175"/>
                    <a:pt x="327862" y="856613"/>
                    <a:pt x="313820" y="849592"/>
                  </a:cubicBezTo>
                  <a:cubicBezTo>
                    <a:pt x="246339" y="815851"/>
                    <a:pt x="359952" y="757876"/>
                    <a:pt x="261569" y="823467"/>
                  </a:cubicBezTo>
                  <a:cubicBezTo>
                    <a:pt x="252860" y="836530"/>
                    <a:pt x="245873" y="850921"/>
                    <a:pt x="235443" y="862655"/>
                  </a:cubicBezTo>
                  <a:cubicBezTo>
                    <a:pt x="138214" y="972037"/>
                    <a:pt x="179495" y="903661"/>
                    <a:pt x="104815" y="1006347"/>
                  </a:cubicBezTo>
                  <a:cubicBezTo>
                    <a:pt x="86347" y="1031741"/>
                    <a:pt x="69980" y="1058598"/>
                    <a:pt x="52563" y="1084724"/>
                  </a:cubicBezTo>
                  <a:lnTo>
                    <a:pt x="26437" y="1123912"/>
                  </a:lnTo>
                  <a:cubicBezTo>
                    <a:pt x="17728" y="1136975"/>
                    <a:pt x="-2767" y="1178496"/>
                    <a:pt x="312" y="1163101"/>
                  </a:cubicBezTo>
                  <a:cubicBezTo>
                    <a:pt x="4666" y="1141330"/>
                    <a:pt x="7533" y="1119207"/>
                    <a:pt x="13375" y="1097787"/>
                  </a:cubicBezTo>
                  <a:cubicBezTo>
                    <a:pt x="20621" y="1071218"/>
                    <a:pt x="39500" y="1019409"/>
                    <a:pt x="39500" y="1019409"/>
                  </a:cubicBezTo>
                  <a:cubicBezTo>
                    <a:pt x="43854" y="988929"/>
                    <a:pt x="50108" y="958660"/>
                    <a:pt x="52563" y="927969"/>
                  </a:cubicBezTo>
                  <a:cubicBezTo>
                    <a:pt x="74395" y="655075"/>
                    <a:pt x="39399" y="771520"/>
                    <a:pt x="78689" y="653649"/>
                  </a:cubicBezTo>
                  <a:cubicBezTo>
                    <a:pt x="83043" y="614461"/>
                    <a:pt x="91752" y="575514"/>
                    <a:pt x="91752" y="536084"/>
                  </a:cubicBezTo>
                  <a:cubicBezTo>
                    <a:pt x="91752" y="522314"/>
                    <a:pt x="74335" y="509958"/>
                    <a:pt x="78689" y="496895"/>
                  </a:cubicBezTo>
                  <a:cubicBezTo>
                    <a:pt x="88618" y="467107"/>
                    <a:pt x="113523" y="444644"/>
                    <a:pt x="130940" y="418518"/>
                  </a:cubicBezTo>
                  <a:cubicBezTo>
                    <a:pt x="142854" y="400647"/>
                    <a:pt x="184101" y="337206"/>
                    <a:pt x="196255" y="327078"/>
                  </a:cubicBezTo>
                  <a:cubicBezTo>
                    <a:pt x="206833" y="318263"/>
                    <a:pt x="222380" y="318369"/>
                    <a:pt x="235443" y="314015"/>
                  </a:cubicBezTo>
                  <a:cubicBezTo>
                    <a:pt x="248506" y="300952"/>
                    <a:pt x="268790" y="292353"/>
                    <a:pt x="274632" y="274827"/>
                  </a:cubicBezTo>
                  <a:cubicBezTo>
                    <a:pt x="278986" y="261764"/>
                    <a:pt x="253566" y="246843"/>
                    <a:pt x="261569" y="235638"/>
                  </a:cubicBezTo>
                  <a:cubicBezTo>
                    <a:pt x="279819" y="210087"/>
                    <a:pt x="339946" y="183387"/>
                    <a:pt x="339946" y="183387"/>
                  </a:cubicBezTo>
                  <a:cubicBezTo>
                    <a:pt x="348655" y="170324"/>
                    <a:pt x="356021" y="156259"/>
                    <a:pt x="366072" y="144198"/>
                  </a:cubicBezTo>
                  <a:cubicBezTo>
                    <a:pt x="386710" y="119432"/>
                    <a:pt x="415087" y="93565"/>
                    <a:pt x="444449" y="78884"/>
                  </a:cubicBezTo>
                  <a:cubicBezTo>
                    <a:pt x="456765" y="72726"/>
                    <a:pt x="471321" y="71979"/>
                    <a:pt x="483637" y="65821"/>
                  </a:cubicBezTo>
                  <a:cubicBezTo>
                    <a:pt x="497679" y="58800"/>
                    <a:pt x="507160" y="40717"/>
                    <a:pt x="522826" y="39695"/>
                  </a:cubicBezTo>
                  <a:cubicBezTo>
                    <a:pt x="709714" y="27507"/>
                    <a:pt x="897295" y="30986"/>
                    <a:pt x="1084529" y="26632"/>
                  </a:cubicBezTo>
                  <a:cubicBezTo>
                    <a:pt x="1101946" y="17924"/>
                    <a:pt x="1117365" y="2001"/>
                    <a:pt x="1136780" y="507"/>
                  </a:cubicBezTo>
                  <a:cubicBezTo>
                    <a:pt x="1186590" y="-3325"/>
                    <a:pt x="1283379" y="15023"/>
                    <a:pt x="1332723" y="39695"/>
                  </a:cubicBezTo>
                  <a:cubicBezTo>
                    <a:pt x="1350140" y="48404"/>
                    <a:pt x="1368068" y="56160"/>
                    <a:pt x="1384975" y="65821"/>
                  </a:cubicBezTo>
                  <a:cubicBezTo>
                    <a:pt x="1398606" y="73610"/>
                    <a:pt x="1410121" y="84926"/>
                    <a:pt x="1424163" y="91947"/>
                  </a:cubicBezTo>
                  <a:cubicBezTo>
                    <a:pt x="1436479" y="98105"/>
                    <a:pt x="1450289" y="100655"/>
                    <a:pt x="1463352" y="105009"/>
                  </a:cubicBezTo>
                  <a:cubicBezTo>
                    <a:pt x="1575658" y="179882"/>
                    <a:pt x="1433565" y="90115"/>
                    <a:pt x="1541729" y="144198"/>
                  </a:cubicBezTo>
                  <a:cubicBezTo>
                    <a:pt x="1555771" y="151219"/>
                    <a:pt x="1566875" y="163303"/>
                    <a:pt x="1580917" y="170324"/>
                  </a:cubicBezTo>
                  <a:cubicBezTo>
                    <a:pt x="1601800" y="180765"/>
                    <a:pt x="1652822" y="190868"/>
                    <a:pt x="1672357" y="196449"/>
                  </a:cubicBezTo>
                  <a:cubicBezTo>
                    <a:pt x="1685597" y="200232"/>
                    <a:pt x="1698188" y="206172"/>
                    <a:pt x="1711546" y="209512"/>
                  </a:cubicBezTo>
                  <a:cubicBezTo>
                    <a:pt x="1733086" y="214897"/>
                    <a:pt x="1755320" y="217190"/>
                    <a:pt x="1776860" y="222575"/>
                  </a:cubicBezTo>
                  <a:cubicBezTo>
                    <a:pt x="1790218" y="225915"/>
                    <a:pt x="1802809" y="231855"/>
                    <a:pt x="1816049" y="235638"/>
                  </a:cubicBezTo>
                  <a:cubicBezTo>
                    <a:pt x="1930867" y="268443"/>
                    <a:pt x="1813527" y="230443"/>
                    <a:pt x="1907489" y="261764"/>
                  </a:cubicBezTo>
                  <a:cubicBezTo>
                    <a:pt x="1920552" y="274827"/>
                    <a:pt x="1934655" y="286926"/>
                    <a:pt x="1946677" y="300952"/>
                  </a:cubicBezTo>
                  <a:cubicBezTo>
                    <a:pt x="1987104" y="348117"/>
                    <a:pt x="2018494" y="406344"/>
                    <a:pt x="2051180" y="457707"/>
                  </a:cubicBezTo>
                  <a:cubicBezTo>
                    <a:pt x="2059609" y="470952"/>
                    <a:pt x="2077306" y="496895"/>
                    <a:pt x="2077306" y="496895"/>
                  </a:cubicBezTo>
                  <a:cubicBezTo>
                    <a:pt x="2107307" y="616898"/>
                    <a:pt x="2063949" y="493262"/>
                    <a:pt x="2129557" y="575272"/>
                  </a:cubicBezTo>
                  <a:cubicBezTo>
                    <a:pt x="2138159" y="586024"/>
                    <a:pt x="2136462" y="602145"/>
                    <a:pt x="2142620" y="614461"/>
                  </a:cubicBezTo>
                  <a:cubicBezTo>
                    <a:pt x="2149641" y="628503"/>
                    <a:pt x="2160037" y="640586"/>
                    <a:pt x="2168746" y="653649"/>
                  </a:cubicBezTo>
                  <a:cubicBezTo>
                    <a:pt x="2216389" y="796577"/>
                    <a:pt x="2140405" y="580083"/>
                    <a:pt x="2207935" y="732027"/>
                  </a:cubicBezTo>
                  <a:cubicBezTo>
                    <a:pt x="2219119" y="757192"/>
                    <a:pt x="2221744" y="785773"/>
                    <a:pt x="2234060" y="810404"/>
                  </a:cubicBezTo>
                  <a:lnTo>
                    <a:pt x="2260186" y="862655"/>
                  </a:lnTo>
                  <a:cubicBezTo>
                    <a:pt x="2274083" y="932137"/>
                    <a:pt x="2286312" y="982237"/>
                    <a:pt x="2286312" y="1058598"/>
                  </a:cubicBezTo>
                  <a:cubicBezTo>
                    <a:pt x="2286312" y="1072368"/>
                    <a:pt x="2277603" y="1084724"/>
                    <a:pt x="2273249" y="1097787"/>
                  </a:cubicBezTo>
                  <a:cubicBezTo>
                    <a:pt x="2268895" y="1132621"/>
                    <a:pt x="2263861" y="1167377"/>
                    <a:pt x="2260186" y="1202289"/>
                  </a:cubicBezTo>
                  <a:cubicBezTo>
                    <a:pt x="2255151" y="1250120"/>
                    <a:pt x="2252743" y="1298216"/>
                    <a:pt x="2247123" y="1345981"/>
                  </a:cubicBezTo>
                  <a:cubicBezTo>
                    <a:pt x="2244028" y="1372286"/>
                    <a:pt x="2238414" y="1398232"/>
                    <a:pt x="2234060" y="1424358"/>
                  </a:cubicBezTo>
                  <a:cubicBezTo>
                    <a:pt x="2238414" y="1494027"/>
                    <a:pt x="2239815" y="1563943"/>
                    <a:pt x="2247123" y="1633364"/>
                  </a:cubicBezTo>
                  <a:cubicBezTo>
                    <a:pt x="2248564" y="1647058"/>
                    <a:pt x="2272502" y="1666394"/>
                    <a:pt x="2260186" y="1672552"/>
                  </a:cubicBezTo>
                  <a:cubicBezTo>
                    <a:pt x="2248060" y="1678615"/>
                    <a:pt x="2182166" y="1607595"/>
                    <a:pt x="2181809" y="1607238"/>
                  </a:cubicBezTo>
                  <a:cubicBezTo>
                    <a:pt x="2177455" y="1594175"/>
                    <a:pt x="2175433" y="1580086"/>
                    <a:pt x="2168746" y="1568049"/>
                  </a:cubicBezTo>
                  <a:cubicBezTo>
                    <a:pt x="2153497" y="1540601"/>
                    <a:pt x="2126424" y="1519460"/>
                    <a:pt x="2116495" y="1489672"/>
                  </a:cubicBezTo>
                  <a:cubicBezTo>
                    <a:pt x="2112141" y="1476609"/>
                    <a:pt x="2112034" y="1461236"/>
                    <a:pt x="2103432" y="1450484"/>
                  </a:cubicBezTo>
                  <a:cubicBezTo>
                    <a:pt x="2093624" y="1438225"/>
                    <a:pt x="2077306" y="1433067"/>
                    <a:pt x="2064243" y="1424358"/>
                  </a:cubicBezTo>
                  <a:cubicBezTo>
                    <a:pt x="2005041" y="1246755"/>
                    <a:pt x="2036971" y="1373496"/>
                    <a:pt x="2051180" y="1032472"/>
                  </a:cubicBezTo>
                  <a:cubicBezTo>
                    <a:pt x="2024624" y="899695"/>
                    <a:pt x="2051831" y="1021687"/>
                    <a:pt x="2025055" y="927969"/>
                  </a:cubicBezTo>
                  <a:cubicBezTo>
                    <a:pt x="2015928" y="896023"/>
                    <a:pt x="2001386" y="820622"/>
                    <a:pt x="1985866" y="797341"/>
                  </a:cubicBezTo>
                  <a:cubicBezTo>
                    <a:pt x="1977157" y="784278"/>
                    <a:pt x="1969791" y="770213"/>
                    <a:pt x="1959740" y="758152"/>
                  </a:cubicBezTo>
                  <a:cubicBezTo>
                    <a:pt x="1947914" y="743960"/>
                    <a:pt x="1935923" y="729211"/>
                    <a:pt x="1920552" y="718964"/>
                  </a:cubicBezTo>
                  <a:cubicBezTo>
                    <a:pt x="1909095" y="711326"/>
                    <a:pt x="1894426" y="710255"/>
                    <a:pt x="1881363" y="705901"/>
                  </a:cubicBezTo>
                  <a:cubicBezTo>
                    <a:pt x="1855237" y="710255"/>
                    <a:pt x="1828958" y="713770"/>
                    <a:pt x="1802986" y="718964"/>
                  </a:cubicBezTo>
                  <a:cubicBezTo>
                    <a:pt x="1785382" y="722485"/>
                    <a:pt x="1768688" y="732027"/>
                    <a:pt x="1750735" y="732027"/>
                  </a:cubicBezTo>
                  <a:cubicBezTo>
                    <a:pt x="1734021" y="732027"/>
                    <a:pt x="1628280" y="710149"/>
                    <a:pt x="1607043" y="705901"/>
                  </a:cubicBezTo>
                  <a:cubicBezTo>
                    <a:pt x="1602689" y="692838"/>
                    <a:pt x="1592459" y="680397"/>
                    <a:pt x="1593980" y="666712"/>
                  </a:cubicBezTo>
                  <a:cubicBezTo>
                    <a:pt x="1597021" y="639342"/>
                    <a:pt x="1620106" y="588335"/>
                    <a:pt x="1620106" y="588335"/>
                  </a:cubicBezTo>
                  <a:cubicBezTo>
                    <a:pt x="1615752" y="575272"/>
                    <a:pt x="1616779" y="558883"/>
                    <a:pt x="1607043" y="549147"/>
                  </a:cubicBezTo>
                  <a:cubicBezTo>
                    <a:pt x="1597307" y="539411"/>
                    <a:pt x="1580171" y="542242"/>
                    <a:pt x="1567855" y="536084"/>
                  </a:cubicBezTo>
                  <a:cubicBezTo>
                    <a:pt x="1553813" y="529063"/>
                    <a:pt x="1542128" y="518035"/>
                    <a:pt x="1528666" y="509958"/>
                  </a:cubicBezTo>
                  <a:cubicBezTo>
                    <a:pt x="1520317" y="504949"/>
                    <a:pt x="1515603" y="455530"/>
                    <a:pt x="1502540" y="457707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フリーフォーム 37"/>
          <p:cNvSpPr/>
          <p:nvPr/>
        </p:nvSpPr>
        <p:spPr>
          <a:xfrm>
            <a:off x="-675739" y="-243408"/>
            <a:ext cx="5227588" cy="7245424"/>
          </a:xfrm>
          <a:custGeom>
            <a:avLst/>
            <a:gdLst>
              <a:gd name="connsiteX0" fmla="*/ 1162594 w 3958045"/>
              <a:gd name="connsiteY0" fmla="*/ 2050869 h 6257109"/>
              <a:gd name="connsiteX1" fmla="*/ 3174274 w 3958045"/>
              <a:gd name="connsiteY1" fmla="*/ 2063932 h 6257109"/>
              <a:gd name="connsiteX2" fmla="*/ 3187337 w 3958045"/>
              <a:gd name="connsiteY2" fmla="*/ 182880 h 6257109"/>
              <a:gd name="connsiteX3" fmla="*/ 3788228 w 3958045"/>
              <a:gd name="connsiteY3" fmla="*/ 156755 h 6257109"/>
              <a:gd name="connsiteX4" fmla="*/ 3958045 w 3958045"/>
              <a:gd name="connsiteY4" fmla="*/ 6257109 h 6257109"/>
              <a:gd name="connsiteX5" fmla="*/ 0 w 3958045"/>
              <a:gd name="connsiteY5" fmla="*/ 6217920 h 6257109"/>
              <a:gd name="connsiteX6" fmla="*/ 0 w 3958045"/>
              <a:gd name="connsiteY6" fmla="*/ 26126 h 6257109"/>
              <a:gd name="connsiteX7" fmla="*/ 875211 w 3958045"/>
              <a:gd name="connsiteY7" fmla="*/ 0 h 6257109"/>
              <a:gd name="connsiteX8" fmla="*/ 849085 w 3958045"/>
              <a:gd name="connsiteY8" fmla="*/ 2063932 h 6257109"/>
              <a:gd name="connsiteX9" fmla="*/ 1332411 w 3958045"/>
              <a:gd name="connsiteY9" fmla="*/ 2063932 h 625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8045" h="6257109">
                <a:moveTo>
                  <a:pt x="1162594" y="2050869"/>
                </a:moveTo>
                <a:lnTo>
                  <a:pt x="3174274" y="2063932"/>
                </a:lnTo>
                <a:cubicBezTo>
                  <a:pt x="3178628" y="1436915"/>
                  <a:pt x="3182983" y="809897"/>
                  <a:pt x="3187337" y="182880"/>
                </a:cubicBezTo>
                <a:lnTo>
                  <a:pt x="3788228" y="156755"/>
                </a:lnTo>
                <a:lnTo>
                  <a:pt x="3958045" y="6257109"/>
                </a:lnTo>
                <a:lnTo>
                  <a:pt x="0" y="6217920"/>
                </a:lnTo>
                <a:lnTo>
                  <a:pt x="0" y="26126"/>
                </a:lnTo>
                <a:lnTo>
                  <a:pt x="875211" y="0"/>
                </a:lnTo>
                <a:lnTo>
                  <a:pt x="849085" y="2063932"/>
                </a:lnTo>
                <a:lnTo>
                  <a:pt x="1332411" y="2063932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/>
          <p:cNvGrpSpPr/>
          <p:nvPr/>
        </p:nvGrpSpPr>
        <p:grpSpPr>
          <a:xfrm>
            <a:off x="927829" y="33914"/>
            <a:ext cx="1594270" cy="1776009"/>
            <a:chOff x="4686879" y="530581"/>
            <a:chExt cx="2176935" cy="2944378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4686879" y="530581"/>
              <a:ext cx="2176935" cy="2944378"/>
              <a:chOff x="2248433" y="313002"/>
              <a:chExt cx="2363123" cy="2755630"/>
            </a:xfrm>
          </p:grpSpPr>
          <p:sp>
            <p:nvSpPr>
              <p:cNvPr id="41" name="フリーフォーム 40"/>
              <p:cNvSpPr/>
              <p:nvPr/>
            </p:nvSpPr>
            <p:spPr>
              <a:xfrm rot="19389896">
                <a:off x="2248433" y="548676"/>
                <a:ext cx="2363123" cy="2519956"/>
              </a:xfrm>
              <a:custGeom>
                <a:avLst/>
                <a:gdLst>
                  <a:gd name="connsiteX0" fmla="*/ 311887 w 2363123"/>
                  <a:gd name="connsiteY0" fmla="*/ 683842 h 2519955"/>
                  <a:gd name="connsiteX1" fmla="*/ 37567 w 2363123"/>
                  <a:gd name="connsiteY1" fmla="*/ 1258608 h 2519955"/>
                  <a:gd name="connsiteX2" fmla="*/ 76756 w 2363123"/>
                  <a:gd name="connsiteY2" fmla="*/ 1885625 h 2519955"/>
                  <a:gd name="connsiteX3" fmla="*/ 716836 w 2363123"/>
                  <a:gd name="connsiteY3" fmla="*/ 2512642 h 2519955"/>
                  <a:gd name="connsiteX4" fmla="*/ 1892493 w 2363123"/>
                  <a:gd name="connsiteY4" fmla="*/ 2146882 h 2519955"/>
                  <a:gd name="connsiteX5" fmla="*/ 2362756 w 2363123"/>
                  <a:gd name="connsiteY5" fmla="*/ 984288 h 2519955"/>
                  <a:gd name="connsiteX6" fmla="*/ 1957807 w 2363123"/>
                  <a:gd name="connsiteY6" fmla="*/ 200517 h 2519955"/>
                  <a:gd name="connsiteX7" fmla="*/ 1265476 w 2363123"/>
                  <a:gd name="connsiteY7" fmla="*/ 4574 h 2519955"/>
                  <a:gd name="connsiteX8" fmla="*/ 586207 w 2363123"/>
                  <a:gd name="connsiteY8" fmla="*/ 331145 h 2519955"/>
                  <a:gd name="connsiteX9" fmla="*/ 311887 w 2363123"/>
                  <a:gd name="connsiteY9" fmla="*/ 683842 h 25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123" h="2519955">
                    <a:moveTo>
                      <a:pt x="311887" y="683842"/>
                    </a:moveTo>
                    <a:cubicBezTo>
                      <a:pt x="220447" y="838419"/>
                      <a:pt x="76755" y="1058311"/>
                      <a:pt x="37567" y="1258608"/>
                    </a:cubicBezTo>
                    <a:cubicBezTo>
                      <a:pt x="-1622" y="1458905"/>
                      <a:pt x="-36455" y="1676619"/>
                      <a:pt x="76756" y="1885625"/>
                    </a:cubicBezTo>
                    <a:cubicBezTo>
                      <a:pt x="189967" y="2094631"/>
                      <a:pt x="414213" y="2469099"/>
                      <a:pt x="716836" y="2512642"/>
                    </a:cubicBezTo>
                    <a:cubicBezTo>
                      <a:pt x="1019459" y="2556185"/>
                      <a:pt x="1618173" y="2401608"/>
                      <a:pt x="1892493" y="2146882"/>
                    </a:cubicBezTo>
                    <a:cubicBezTo>
                      <a:pt x="2166813" y="1892156"/>
                      <a:pt x="2351870" y="1308682"/>
                      <a:pt x="2362756" y="984288"/>
                    </a:cubicBezTo>
                    <a:cubicBezTo>
                      <a:pt x="2373642" y="659894"/>
                      <a:pt x="2140687" y="363803"/>
                      <a:pt x="1957807" y="200517"/>
                    </a:cubicBezTo>
                    <a:cubicBezTo>
                      <a:pt x="1774927" y="37231"/>
                      <a:pt x="1494076" y="-17197"/>
                      <a:pt x="1265476" y="4574"/>
                    </a:cubicBezTo>
                    <a:cubicBezTo>
                      <a:pt x="1036876" y="26345"/>
                      <a:pt x="742961" y="211402"/>
                      <a:pt x="586207" y="331145"/>
                    </a:cubicBezTo>
                    <a:cubicBezTo>
                      <a:pt x="429453" y="450888"/>
                      <a:pt x="403327" y="529265"/>
                      <a:pt x="311887" y="683842"/>
                    </a:cubicBezTo>
                    <a:close/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2664823" y="1096361"/>
                <a:ext cx="574766" cy="92359"/>
              </a:xfrm>
              <a:custGeom>
                <a:avLst/>
                <a:gdLst>
                  <a:gd name="connsiteX0" fmla="*/ 0 w 574766"/>
                  <a:gd name="connsiteY0" fmla="*/ 92359 h 92359"/>
                  <a:gd name="connsiteX1" fmla="*/ 391886 w 574766"/>
                  <a:gd name="connsiteY1" fmla="*/ 919 h 92359"/>
                  <a:gd name="connsiteX2" fmla="*/ 574766 w 574766"/>
                  <a:gd name="connsiteY2" fmla="*/ 53170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766" h="92359">
                    <a:moveTo>
                      <a:pt x="0" y="92359"/>
                    </a:moveTo>
                    <a:cubicBezTo>
                      <a:pt x="148046" y="49904"/>
                      <a:pt x="296092" y="7450"/>
                      <a:pt x="391886" y="919"/>
                    </a:cubicBezTo>
                    <a:cubicBezTo>
                      <a:pt x="487680" y="-5612"/>
                      <a:pt x="531223" y="23779"/>
                      <a:pt x="574766" y="53170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3696789" y="1081268"/>
                <a:ext cx="548640" cy="133578"/>
              </a:xfrm>
              <a:custGeom>
                <a:avLst/>
                <a:gdLst>
                  <a:gd name="connsiteX0" fmla="*/ 0 w 548640"/>
                  <a:gd name="connsiteY0" fmla="*/ 55201 h 133578"/>
                  <a:gd name="connsiteX1" fmla="*/ 195942 w 548640"/>
                  <a:gd name="connsiteY1" fmla="*/ 2949 h 133578"/>
                  <a:gd name="connsiteX2" fmla="*/ 548640 w 548640"/>
                  <a:gd name="connsiteY2" fmla="*/ 133578 h 13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640" h="133578">
                    <a:moveTo>
                      <a:pt x="0" y="55201"/>
                    </a:moveTo>
                    <a:cubicBezTo>
                      <a:pt x="52251" y="22543"/>
                      <a:pt x="104502" y="-10114"/>
                      <a:pt x="195942" y="2949"/>
                    </a:cubicBezTo>
                    <a:cubicBezTo>
                      <a:pt x="287382" y="16012"/>
                      <a:pt x="418011" y="74795"/>
                      <a:pt x="548640" y="133578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>
                <a:off x="3332401" y="1345474"/>
                <a:ext cx="273898" cy="1040664"/>
              </a:xfrm>
              <a:custGeom>
                <a:avLst/>
                <a:gdLst>
                  <a:gd name="connsiteX0" fmla="*/ 50879 w 273898"/>
                  <a:gd name="connsiteY0" fmla="*/ 0 h 1040664"/>
                  <a:gd name="connsiteX1" fmla="*/ 11690 w 273898"/>
                  <a:gd name="connsiteY1" fmla="*/ 888275 h 1040664"/>
                  <a:gd name="connsiteX2" fmla="*/ 233759 w 273898"/>
                  <a:gd name="connsiteY2" fmla="*/ 992777 h 1040664"/>
                  <a:gd name="connsiteX3" fmla="*/ 272948 w 273898"/>
                  <a:gd name="connsiteY3" fmla="*/ 378823 h 104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898" h="1040664">
                    <a:moveTo>
                      <a:pt x="50879" y="0"/>
                    </a:moveTo>
                    <a:cubicBezTo>
                      <a:pt x="16044" y="361406"/>
                      <a:pt x="-18790" y="722812"/>
                      <a:pt x="11690" y="888275"/>
                    </a:cubicBezTo>
                    <a:cubicBezTo>
                      <a:pt x="42170" y="1053738"/>
                      <a:pt x="190216" y="1077686"/>
                      <a:pt x="233759" y="992777"/>
                    </a:cubicBezTo>
                    <a:cubicBezTo>
                      <a:pt x="277302" y="907868"/>
                      <a:pt x="275125" y="643345"/>
                      <a:pt x="272948" y="37882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 rot="21005124">
                <a:off x="2909914" y="2311554"/>
                <a:ext cx="1262446" cy="266945"/>
              </a:xfrm>
              <a:custGeom>
                <a:avLst/>
                <a:gdLst>
                  <a:gd name="connsiteX0" fmla="*/ 0 w 1306286"/>
                  <a:gd name="connsiteY0" fmla="*/ 0 h 378847"/>
                  <a:gd name="connsiteX1" fmla="*/ 352697 w 1306286"/>
                  <a:gd name="connsiteY1" fmla="*/ 274320 h 378847"/>
                  <a:gd name="connsiteX2" fmla="*/ 587829 w 1306286"/>
                  <a:gd name="connsiteY2" fmla="*/ 365760 h 378847"/>
                  <a:gd name="connsiteX3" fmla="*/ 1306286 w 1306286"/>
                  <a:gd name="connsiteY3" fmla="*/ 13063 h 37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286" h="378847">
                    <a:moveTo>
                      <a:pt x="0" y="0"/>
                    </a:moveTo>
                    <a:cubicBezTo>
                      <a:pt x="127363" y="106680"/>
                      <a:pt x="254726" y="213360"/>
                      <a:pt x="352697" y="274320"/>
                    </a:cubicBezTo>
                    <a:cubicBezTo>
                      <a:pt x="450669" y="335280"/>
                      <a:pt x="428898" y="409303"/>
                      <a:pt x="587829" y="365760"/>
                    </a:cubicBezTo>
                    <a:cubicBezTo>
                      <a:pt x="746761" y="322217"/>
                      <a:pt x="1026523" y="167640"/>
                      <a:pt x="1306286" y="130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2311814" y="313002"/>
                <a:ext cx="2286312" cy="1672919"/>
              </a:xfrm>
              <a:custGeom>
                <a:avLst/>
                <a:gdLst>
                  <a:gd name="connsiteX0" fmla="*/ 1502540 w 2286312"/>
                  <a:gd name="connsiteY0" fmla="*/ 457707 h 1672919"/>
                  <a:gd name="connsiteX1" fmla="*/ 1450289 w 2286312"/>
                  <a:gd name="connsiteY1" fmla="*/ 523021 h 1672919"/>
                  <a:gd name="connsiteX2" fmla="*/ 1371912 w 2286312"/>
                  <a:gd name="connsiteY2" fmla="*/ 549147 h 1672919"/>
                  <a:gd name="connsiteX3" fmla="*/ 1332723 w 2286312"/>
                  <a:gd name="connsiteY3" fmla="*/ 523021 h 1672919"/>
                  <a:gd name="connsiteX4" fmla="*/ 1241283 w 2286312"/>
                  <a:gd name="connsiteY4" fmla="*/ 562209 h 1672919"/>
                  <a:gd name="connsiteX5" fmla="*/ 1175969 w 2286312"/>
                  <a:gd name="connsiteY5" fmla="*/ 575272 h 1672919"/>
                  <a:gd name="connsiteX6" fmla="*/ 914712 w 2286312"/>
                  <a:gd name="connsiteY6" fmla="*/ 588335 h 1672919"/>
                  <a:gd name="connsiteX7" fmla="*/ 875523 w 2286312"/>
                  <a:gd name="connsiteY7" fmla="*/ 601398 h 1672919"/>
                  <a:gd name="connsiteX8" fmla="*/ 823272 w 2286312"/>
                  <a:gd name="connsiteY8" fmla="*/ 575272 h 1672919"/>
                  <a:gd name="connsiteX9" fmla="*/ 784083 w 2286312"/>
                  <a:gd name="connsiteY9" fmla="*/ 562209 h 1672919"/>
                  <a:gd name="connsiteX10" fmla="*/ 810209 w 2286312"/>
                  <a:gd name="connsiteY10" fmla="*/ 523021 h 1672919"/>
                  <a:gd name="connsiteX11" fmla="*/ 849397 w 2286312"/>
                  <a:gd name="connsiteY11" fmla="*/ 509958 h 1672919"/>
                  <a:gd name="connsiteX12" fmla="*/ 888586 w 2286312"/>
                  <a:gd name="connsiteY12" fmla="*/ 483832 h 1672919"/>
                  <a:gd name="connsiteX13" fmla="*/ 771020 w 2286312"/>
                  <a:gd name="connsiteY13" fmla="*/ 483832 h 1672919"/>
                  <a:gd name="connsiteX14" fmla="*/ 757957 w 2286312"/>
                  <a:gd name="connsiteY14" fmla="*/ 523021 h 1672919"/>
                  <a:gd name="connsiteX15" fmla="*/ 666517 w 2286312"/>
                  <a:gd name="connsiteY15" fmla="*/ 575272 h 1672919"/>
                  <a:gd name="connsiteX16" fmla="*/ 588140 w 2286312"/>
                  <a:gd name="connsiteY16" fmla="*/ 627524 h 1672919"/>
                  <a:gd name="connsiteX17" fmla="*/ 509763 w 2286312"/>
                  <a:gd name="connsiteY17" fmla="*/ 692838 h 1672919"/>
                  <a:gd name="connsiteX18" fmla="*/ 431386 w 2286312"/>
                  <a:gd name="connsiteY18" fmla="*/ 771215 h 1672919"/>
                  <a:gd name="connsiteX19" fmla="*/ 405260 w 2286312"/>
                  <a:gd name="connsiteY19" fmla="*/ 810404 h 1672919"/>
                  <a:gd name="connsiteX20" fmla="*/ 353009 w 2286312"/>
                  <a:gd name="connsiteY20" fmla="*/ 823467 h 1672919"/>
                  <a:gd name="connsiteX21" fmla="*/ 313820 w 2286312"/>
                  <a:gd name="connsiteY21" fmla="*/ 849592 h 1672919"/>
                  <a:gd name="connsiteX22" fmla="*/ 261569 w 2286312"/>
                  <a:gd name="connsiteY22" fmla="*/ 823467 h 1672919"/>
                  <a:gd name="connsiteX23" fmla="*/ 235443 w 2286312"/>
                  <a:gd name="connsiteY23" fmla="*/ 862655 h 1672919"/>
                  <a:gd name="connsiteX24" fmla="*/ 104815 w 2286312"/>
                  <a:gd name="connsiteY24" fmla="*/ 1006347 h 1672919"/>
                  <a:gd name="connsiteX25" fmla="*/ 52563 w 2286312"/>
                  <a:gd name="connsiteY25" fmla="*/ 1084724 h 1672919"/>
                  <a:gd name="connsiteX26" fmla="*/ 26437 w 2286312"/>
                  <a:gd name="connsiteY26" fmla="*/ 1123912 h 1672919"/>
                  <a:gd name="connsiteX27" fmla="*/ 312 w 2286312"/>
                  <a:gd name="connsiteY27" fmla="*/ 1163101 h 1672919"/>
                  <a:gd name="connsiteX28" fmla="*/ 13375 w 2286312"/>
                  <a:gd name="connsiteY28" fmla="*/ 1097787 h 1672919"/>
                  <a:gd name="connsiteX29" fmla="*/ 39500 w 2286312"/>
                  <a:gd name="connsiteY29" fmla="*/ 1019409 h 1672919"/>
                  <a:gd name="connsiteX30" fmla="*/ 52563 w 2286312"/>
                  <a:gd name="connsiteY30" fmla="*/ 927969 h 1672919"/>
                  <a:gd name="connsiteX31" fmla="*/ 78689 w 2286312"/>
                  <a:gd name="connsiteY31" fmla="*/ 653649 h 1672919"/>
                  <a:gd name="connsiteX32" fmla="*/ 91752 w 2286312"/>
                  <a:gd name="connsiteY32" fmla="*/ 536084 h 1672919"/>
                  <a:gd name="connsiteX33" fmla="*/ 78689 w 2286312"/>
                  <a:gd name="connsiteY33" fmla="*/ 496895 h 1672919"/>
                  <a:gd name="connsiteX34" fmla="*/ 130940 w 2286312"/>
                  <a:gd name="connsiteY34" fmla="*/ 418518 h 1672919"/>
                  <a:gd name="connsiteX35" fmla="*/ 196255 w 2286312"/>
                  <a:gd name="connsiteY35" fmla="*/ 327078 h 1672919"/>
                  <a:gd name="connsiteX36" fmla="*/ 235443 w 2286312"/>
                  <a:gd name="connsiteY36" fmla="*/ 314015 h 1672919"/>
                  <a:gd name="connsiteX37" fmla="*/ 274632 w 2286312"/>
                  <a:gd name="connsiteY37" fmla="*/ 274827 h 1672919"/>
                  <a:gd name="connsiteX38" fmla="*/ 261569 w 2286312"/>
                  <a:gd name="connsiteY38" fmla="*/ 235638 h 1672919"/>
                  <a:gd name="connsiteX39" fmla="*/ 339946 w 2286312"/>
                  <a:gd name="connsiteY39" fmla="*/ 183387 h 1672919"/>
                  <a:gd name="connsiteX40" fmla="*/ 366072 w 2286312"/>
                  <a:gd name="connsiteY40" fmla="*/ 144198 h 1672919"/>
                  <a:gd name="connsiteX41" fmla="*/ 444449 w 2286312"/>
                  <a:gd name="connsiteY41" fmla="*/ 78884 h 1672919"/>
                  <a:gd name="connsiteX42" fmla="*/ 483637 w 2286312"/>
                  <a:gd name="connsiteY42" fmla="*/ 65821 h 1672919"/>
                  <a:gd name="connsiteX43" fmla="*/ 522826 w 2286312"/>
                  <a:gd name="connsiteY43" fmla="*/ 39695 h 1672919"/>
                  <a:gd name="connsiteX44" fmla="*/ 1084529 w 2286312"/>
                  <a:gd name="connsiteY44" fmla="*/ 26632 h 1672919"/>
                  <a:gd name="connsiteX45" fmla="*/ 1136780 w 2286312"/>
                  <a:gd name="connsiteY45" fmla="*/ 507 h 1672919"/>
                  <a:gd name="connsiteX46" fmla="*/ 1332723 w 2286312"/>
                  <a:gd name="connsiteY46" fmla="*/ 39695 h 1672919"/>
                  <a:gd name="connsiteX47" fmla="*/ 1384975 w 2286312"/>
                  <a:gd name="connsiteY47" fmla="*/ 65821 h 1672919"/>
                  <a:gd name="connsiteX48" fmla="*/ 1424163 w 2286312"/>
                  <a:gd name="connsiteY48" fmla="*/ 91947 h 1672919"/>
                  <a:gd name="connsiteX49" fmla="*/ 1463352 w 2286312"/>
                  <a:gd name="connsiteY49" fmla="*/ 105009 h 1672919"/>
                  <a:gd name="connsiteX50" fmla="*/ 1541729 w 2286312"/>
                  <a:gd name="connsiteY50" fmla="*/ 144198 h 1672919"/>
                  <a:gd name="connsiteX51" fmla="*/ 1580917 w 2286312"/>
                  <a:gd name="connsiteY51" fmla="*/ 170324 h 1672919"/>
                  <a:gd name="connsiteX52" fmla="*/ 1672357 w 2286312"/>
                  <a:gd name="connsiteY52" fmla="*/ 196449 h 1672919"/>
                  <a:gd name="connsiteX53" fmla="*/ 1711546 w 2286312"/>
                  <a:gd name="connsiteY53" fmla="*/ 209512 h 1672919"/>
                  <a:gd name="connsiteX54" fmla="*/ 1776860 w 2286312"/>
                  <a:gd name="connsiteY54" fmla="*/ 222575 h 1672919"/>
                  <a:gd name="connsiteX55" fmla="*/ 1816049 w 2286312"/>
                  <a:gd name="connsiteY55" fmla="*/ 235638 h 1672919"/>
                  <a:gd name="connsiteX56" fmla="*/ 1907489 w 2286312"/>
                  <a:gd name="connsiteY56" fmla="*/ 261764 h 1672919"/>
                  <a:gd name="connsiteX57" fmla="*/ 1946677 w 2286312"/>
                  <a:gd name="connsiteY57" fmla="*/ 300952 h 1672919"/>
                  <a:gd name="connsiteX58" fmla="*/ 2051180 w 2286312"/>
                  <a:gd name="connsiteY58" fmla="*/ 457707 h 1672919"/>
                  <a:gd name="connsiteX59" fmla="*/ 2077306 w 2286312"/>
                  <a:gd name="connsiteY59" fmla="*/ 496895 h 1672919"/>
                  <a:gd name="connsiteX60" fmla="*/ 2129557 w 2286312"/>
                  <a:gd name="connsiteY60" fmla="*/ 575272 h 1672919"/>
                  <a:gd name="connsiteX61" fmla="*/ 2142620 w 2286312"/>
                  <a:gd name="connsiteY61" fmla="*/ 614461 h 1672919"/>
                  <a:gd name="connsiteX62" fmla="*/ 2168746 w 2286312"/>
                  <a:gd name="connsiteY62" fmla="*/ 653649 h 1672919"/>
                  <a:gd name="connsiteX63" fmla="*/ 2207935 w 2286312"/>
                  <a:gd name="connsiteY63" fmla="*/ 732027 h 1672919"/>
                  <a:gd name="connsiteX64" fmla="*/ 2234060 w 2286312"/>
                  <a:gd name="connsiteY64" fmla="*/ 810404 h 1672919"/>
                  <a:gd name="connsiteX65" fmla="*/ 2260186 w 2286312"/>
                  <a:gd name="connsiteY65" fmla="*/ 862655 h 1672919"/>
                  <a:gd name="connsiteX66" fmla="*/ 2286312 w 2286312"/>
                  <a:gd name="connsiteY66" fmla="*/ 1058598 h 1672919"/>
                  <a:gd name="connsiteX67" fmla="*/ 2273249 w 2286312"/>
                  <a:gd name="connsiteY67" fmla="*/ 1097787 h 1672919"/>
                  <a:gd name="connsiteX68" fmla="*/ 2260186 w 2286312"/>
                  <a:gd name="connsiteY68" fmla="*/ 1202289 h 1672919"/>
                  <a:gd name="connsiteX69" fmla="*/ 2247123 w 2286312"/>
                  <a:gd name="connsiteY69" fmla="*/ 1345981 h 1672919"/>
                  <a:gd name="connsiteX70" fmla="*/ 2234060 w 2286312"/>
                  <a:gd name="connsiteY70" fmla="*/ 1424358 h 1672919"/>
                  <a:gd name="connsiteX71" fmla="*/ 2247123 w 2286312"/>
                  <a:gd name="connsiteY71" fmla="*/ 1633364 h 1672919"/>
                  <a:gd name="connsiteX72" fmla="*/ 2260186 w 2286312"/>
                  <a:gd name="connsiteY72" fmla="*/ 1672552 h 1672919"/>
                  <a:gd name="connsiteX73" fmla="*/ 2181809 w 2286312"/>
                  <a:gd name="connsiteY73" fmla="*/ 1607238 h 1672919"/>
                  <a:gd name="connsiteX74" fmla="*/ 2168746 w 2286312"/>
                  <a:gd name="connsiteY74" fmla="*/ 1568049 h 1672919"/>
                  <a:gd name="connsiteX75" fmla="*/ 2116495 w 2286312"/>
                  <a:gd name="connsiteY75" fmla="*/ 1489672 h 1672919"/>
                  <a:gd name="connsiteX76" fmla="*/ 2103432 w 2286312"/>
                  <a:gd name="connsiteY76" fmla="*/ 1450484 h 1672919"/>
                  <a:gd name="connsiteX77" fmla="*/ 2064243 w 2286312"/>
                  <a:gd name="connsiteY77" fmla="*/ 1424358 h 1672919"/>
                  <a:gd name="connsiteX78" fmla="*/ 2051180 w 2286312"/>
                  <a:gd name="connsiteY78" fmla="*/ 1032472 h 1672919"/>
                  <a:gd name="connsiteX79" fmla="*/ 2025055 w 2286312"/>
                  <a:gd name="connsiteY79" fmla="*/ 927969 h 1672919"/>
                  <a:gd name="connsiteX80" fmla="*/ 1985866 w 2286312"/>
                  <a:gd name="connsiteY80" fmla="*/ 797341 h 1672919"/>
                  <a:gd name="connsiteX81" fmla="*/ 1959740 w 2286312"/>
                  <a:gd name="connsiteY81" fmla="*/ 758152 h 1672919"/>
                  <a:gd name="connsiteX82" fmla="*/ 1920552 w 2286312"/>
                  <a:gd name="connsiteY82" fmla="*/ 718964 h 1672919"/>
                  <a:gd name="connsiteX83" fmla="*/ 1881363 w 2286312"/>
                  <a:gd name="connsiteY83" fmla="*/ 705901 h 1672919"/>
                  <a:gd name="connsiteX84" fmla="*/ 1802986 w 2286312"/>
                  <a:gd name="connsiteY84" fmla="*/ 718964 h 1672919"/>
                  <a:gd name="connsiteX85" fmla="*/ 1750735 w 2286312"/>
                  <a:gd name="connsiteY85" fmla="*/ 732027 h 1672919"/>
                  <a:gd name="connsiteX86" fmla="*/ 1607043 w 2286312"/>
                  <a:gd name="connsiteY86" fmla="*/ 705901 h 1672919"/>
                  <a:gd name="connsiteX87" fmla="*/ 1593980 w 2286312"/>
                  <a:gd name="connsiteY87" fmla="*/ 666712 h 1672919"/>
                  <a:gd name="connsiteX88" fmla="*/ 1620106 w 2286312"/>
                  <a:gd name="connsiteY88" fmla="*/ 588335 h 1672919"/>
                  <a:gd name="connsiteX89" fmla="*/ 1607043 w 2286312"/>
                  <a:gd name="connsiteY89" fmla="*/ 549147 h 1672919"/>
                  <a:gd name="connsiteX90" fmla="*/ 1567855 w 2286312"/>
                  <a:gd name="connsiteY90" fmla="*/ 536084 h 1672919"/>
                  <a:gd name="connsiteX91" fmla="*/ 1528666 w 2286312"/>
                  <a:gd name="connsiteY91" fmla="*/ 509958 h 1672919"/>
                  <a:gd name="connsiteX92" fmla="*/ 1502540 w 2286312"/>
                  <a:gd name="connsiteY92" fmla="*/ 457707 h 167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286312" h="1672919">
                    <a:moveTo>
                      <a:pt x="1502540" y="457707"/>
                    </a:moveTo>
                    <a:cubicBezTo>
                      <a:pt x="1489477" y="459884"/>
                      <a:pt x="1473130" y="507032"/>
                      <a:pt x="1450289" y="523021"/>
                    </a:cubicBezTo>
                    <a:cubicBezTo>
                      <a:pt x="1427728" y="538814"/>
                      <a:pt x="1371912" y="549147"/>
                      <a:pt x="1371912" y="549147"/>
                    </a:cubicBezTo>
                    <a:cubicBezTo>
                      <a:pt x="1358849" y="540438"/>
                      <a:pt x="1348265" y="525241"/>
                      <a:pt x="1332723" y="523021"/>
                    </a:cubicBezTo>
                    <a:cubicBezTo>
                      <a:pt x="1281576" y="515714"/>
                      <a:pt x="1281125" y="547268"/>
                      <a:pt x="1241283" y="562209"/>
                    </a:cubicBezTo>
                    <a:cubicBezTo>
                      <a:pt x="1220494" y="570005"/>
                      <a:pt x="1198101" y="573501"/>
                      <a:pt x="1175969" y="575272"/>
                    </a:cubicBezTo>
                    <a:cubicBezTo>
                      <a:pt x="1089052" y="582225"/>
                      <a:pt x="1001798" y="583981"/>
                      <a:pt x="914712" y="588335"/>
                    </a:cubicBezTo>
                    <a:cubicBezTo>
                      <a:pt x="901649" y="592689"/>
                      <a:pt x="887839" y="607556"/>
                      <a:pt x="875523" y="601398"/>
                    </a:cubicBezTo>
                    <a:cubicBezTo>
                      <a:pt x="805855" y="566564"/>
                      <a:pt x="927773" y="540437"/>
                      <a:pt x="823272" y="575272"/>
                    </a:cubicBezTo>
                    <a:cubicBezTo>
                      <a:pt x="810209" y="570918"/>
                      <a:pt x="787423" y="575567"/>
                      <a:pt x="784083" y="562209"/>
                    </a:cubicBezTo>
                    <a:cubicBezTo>
                      <a:pt x="780275" y="546978"/>
                      <a:pt x="797950" y="532828"/>
                      <a:pt x="810209" y="523021"/>
                    </a:cubicBezTo>
                    <a:cubicBezTo>
                      <a:pt x="820961" y="514419"/>
                      <a:pt x="837081" y="516116"/>
                      <a:pt x="849397" y="509958"/>
                    </a:cubicBezTo>
                    <a:cubicBezTo>
                      <a:pt x="863439" y="502937"/>
                      <a:pt x="875523" y="492541"/>
                      <a:pt x="888586" y="483832"/>
                    </a:cubicBezTo>
                    <a:cubicBezTo>
                      <a:pt x="795315" y="452742"/>
                      <a:pt x="833123" y="442432"/>
                      <a:pt x="771020" y="483832"/>
                    </a:cubicBezTo>
                    <a:cubicBezTo>
                      <a:pt x="766666" y="496895"/>
                      <a:pt x="766559" y="512269"/>
                      <a:pt x="757957" y="523021"/>
                    </a:cubicBezTo>
                    <a:cubicBezTo>
                      <a:pt x="744051" y="540404"/>
                      <a:pt x="681356" y="566369"/>
                      <a:pt x="666517" y="575272"/>
                    </a:cubicBezTo>
                    <a:cubicBezTo>
                      <a:pt x="639592" y="591427"/>
                      <a:pt x="610343" y="605321"/>
                      <a:pt x="588140" y="627524"/>
                    </a:cubicBezTo>
                    <a:cubicBezTo>
                      <a:pt x="537851" y="677813"/>
                      <a:pt x="564323" y="656465"/>
                      <a:pt x="509763" y="692838"/>
                    </a:cubicBezTo>
                    <a:cubicBezTo>
                      <a:pt x="448192" y="785195"/>
                      <a:pt x="528603" y="673998"/>
                      <a:pt x="431386" y="771215"/>
                    </a:cubicBezTo>
                    <a:cubicBezTo>
                      <a:pt x="420285" y="782316"/>
                      <a:pt x="418323" y="801695"/>
                      <a:pt x="405260" y="810404"/>
                    </a:cubicBezTo>
                    <a:cubicBezTo>
                      <a:pt x="390322" y="820363"/>
                      <a:pt x="370426" y="819113"/>
                      <a:pt x="353009" y="823467"/>
                    </a:cubicBezTo>
                    <a:cubicBezTo>
                      <a:pt x="339946" y="832175"/>
                      <a:pt x="327862" y="856613"/>
                      <a:pt x="313820" y="849592"/>
                    </a:cubicBezTo>
                    <a:cubicBezTo>
                      <a:pt x="246339" y="815851"/>
                      <a:pt x="359952" y="757876"/>
                      <a:pt x="261569" y="823467"/>
                    </a:cubicBezTo>
                    <a:cubicBezTo>
                      <a:pt x="252860" y="836530"/>
                      <a:pt x="245873" y="850921"/>
                      <a:pt x="235443" y="862655"/>
                    </a:cubicBezTo>
                    <a:cubicBezTo>
                      <a:pt x="138214" y="972037"/>
                      <a:pt x="179495" y="903661"/>
                      <a:pt x="104815" y="1006347"/>
                    </a:cubicBezTo>
                    <a:cubicBezTo>
                      <a:pt x="86347" y="1031741"/>
                      <a:pt x="69980" y="1058598"/>
                      <a:pt x="52563" y="1084724"/>
                    </a:cubicBezTo>
                    <a:lnTo>
                      <a:pt x="26437" y="1123912"/>
                    </a:lnTo>
                    <a:cubicBezTo>
                      <a:pt x="17728" y="1136975"/>
                      <a:pt x="-2767" y="1178496"/>
                      <a:pt x="312" y="1163101"/>
                    </a:cubicBezTo>
                    <a:cubicBezTo>
                      <a:pt x="4666" y="1141330"/>
                      <a:pt x="7533" y="1119207"/>
                      <a:pt x="13375" y="1097787"/>
                    </a:cubicBezTo>
                    <a:cubicBezTo>
                      <a:pt x="20621" y="1071218"/>
                      <a:pt x="39500" y="1019409"/>
                      <a:pt x="39500" y="1019409"/>
                    </a:cubicBezTo>
                    <a:cubicBezTo>
                      <a:pt x="43854" y="988929"/>
                      <a:pt x="50108" y="958660"/>
                      <a:pt x="52563" y="927969"/>
                    </a:cubicBezTo>
                    <a:cubicBezTo>
                      <a:pt x="74395" y="655075"/>
                      <a:pt x="39399" y="771520"/>
                      <a:pt x="78689" y="653649"/>
                    </a:cubicBezTo>
                    <a:cubicBezTo>
                      <a:pt x="83043" y="614461"/>
                      <a:pt x="91752" y="575514"/>
                      <a:pt x="91752" y="536084"/>
                    </a:cubicBezTo>
                    <a:cubicBezTo>
                      <a:pt x="91752" y="522314"/>
                      <a:pt x="74335" y="509958"/>
                      <a:pt x="78689" y="496895"/>
                    </a:cubicBezTo>
                    <a:cubicBezTo>
                      <a:pt x="88618" y="467107"/>
                      <a:pt x="113523" y="444644"/>
                      <a:pt x="130940" y="418518"/>
                    </a:cubicBezTo>
                    <a:cubicBezTo>
                      <a:pt x="142854" y="400647"/>
                      <a:pt x="184101" y="337206"/>
                      <a:pt x="196255" y="327078"/>
                    </a:cubicBezTo>
                    <a:cubicBezTo>
                      <a:pt x="206833" y="318263"/>
                      <a:pt x="222380" y="318369"/>
                      <a:pt x="235443" y="314015"/>
                    </a:cubicBezTo>
                    <a:cubicBezTo>
                      <a:pt x="248506" y="300952"/>
                      <a:pt x="268790" y="292353"/>
                      <a:pt x="274632" y="274827"/>
                    </a:cubicBezTo>
                    <a:cubicBezTo>
                      <a:pt x="278986" y="261764"/>
                      <a:pt x="253566" y="246843"/>
                      <a:pt x="261569" y="235638"/>
                    </a:cubicBezTo>
                    <a:cubicBezTo>
                      <a:pt x="279819" y="210087"/>
                      <a:pt x="339946" y="183387"/>
                      <a:pt x="339946" y="183387"/>
                    </a:cubicBezTo>
                    <a:cubicBezTo>
                      <a:pt x="348655" y="170324"/>
                      <a:pt x="356021" y="156259"/>
                      <a:pt x="366072" y="144198"/>
                    </a:cubicBezTo>
                    <a:cubicBezTo>
                      <a:pt x="386710" y="119432"/>
                      <a:pt x="415087" y="93565"/>
                      <a:pt x="444449" y="78884"/>
                    </a:cubicBezTo>
                    <a:cubicBezTo>
                      <a:pt x="456765" y="72726"/>
                      <a:pt x="471321" y="71979"/>
                      <a:pt x="483637" y="65821"/>
                    </a:cubicBezTo>
                    <a:cubicBezTo>
                      <a:pt x="497679" y="58800"/>
                      <a:pt x="507160" y="40717"/>
                      <a:pt x="522826" y="39695"/>
                    </a:cubicBezTo>
                    <a:cubicBezTo>
                      <a:pt x="709714" y="27507"/>
                      <a:pt x="897295" y="30986"/>
                      <a:pt x="1084529" y="26632"/>
                    </a:cubicBezTo>
                    <a:cubicBezTo>
                      <a:pt x="1101946" y="17924"/>
                      <a:pt x="1117365" y="2001"/>
                      <a:pt x="1136780" y="507"/>
                    </a:cubicBezTo>
                    <a:cubicBezTo>
                      <a:pt x="1186590" y="-3325"/>
                      <a:pt x="1283379" y="15023"/>
                      <a:pt x="1332723" y="39695"/>
                    </a:cubicBezTo>
                    <a:cubicBezTo>
                      <a:pt x="1350140" y="48404"/>
                      <a:pt x="1368068" y="56160"/>
                      <a:pt x="1384975" y="65821"/>
                    </a:cubicBezTo>
                    <a:cubicBezTo>
                      <a:pt x="1398606" y="73610"/>
                      <a:pt x="1410121" y="84926"/>
                      <a:pt x="1424163" y="91947"/>
                    </a:cubicBezTo>
                    <a:cubicBezTo>
                      <a:pt x="1436479" y="98105"/>
                      <a:pt x="1450289" y="100655"/>
                      <a:pt x="1463352" y="105009"/>
                    </a:cubicBezTo>
                    <a:cubicBezTo>
                      <a:pt x="1575658" y="179882"/>
                      <a:pt x="1433565" y="90115"/>
                      <a:pt x="1541729" y="144198"/>
                    </a:cubicBezTo>
                    <a:cubicBezTo>
                      <a:pt x="1555771" y="151219"/>
                      <a:pt x="1566875" y="163303"/>
                      <a:pt x="1580917" y="170324"/>
                    </a:cubicBezTo>
                    <a:cubicBezTo>
                      <a:pt x="1601800" y="180765"/>
                      <a:pt x="1652822" y="190868"/>
                      <a:pt x="1672357" y="196449"/>
                    </a:cubicBezTo>
                    <a:cubicBezTo>
                      <a:pt x="1685597" y="200232"/>
                      <a:pt x="1698188" y="206172"/>
                      <a:pt x="1711546" y="209512"/>
                    </a:cubicBezTo>
                    <a:cubicBezTo>
                      <a:pt x="1733086" y="214897"/>
                      <a:pt x="1755320" y="217190"/>
                      <a:pt x="1776860" y="222575"/>
                    </a:cubicBezTo>
                    <a:cubicBezTo>
                      <a:pt x="1790218" y="225915"/>
                      <a:pt x="1802809" y="231855"/>
                      <a:pt x="1816049" y="235638"/>
                    </a:cubicBezTo>
                    <a:cubicBezTo>
                      <a:pt x="1930867" y="268443"/>
                      <a:pt x="1813527" y="230443"/>
                      <a:pt x="1907489" y="261764"/>
                    </a:cubicBezTo>
                    <a:cubicBezTo>
                      <a:pt x="1920552" y="274827"/>
                      <a:pt x="1934655" y="286926"/>
                      <a:pt x="1946677" y="300952"/>
                    </a:cubicBezTo>
                    <a:cubicBezTo>
                      <a:pt x="1987104" y="348117"/>
                      <a:pt x="2018494" y="406344"/>
                      <a:pt x="2051180" y="457707"/>
                    </a:cubicBezTo>
                    <a:cubicBezTo>
                      <a:pt x="2059609" y="470952"/>
                      <a:pt x="2077306" y="496895"/>
                      <a:pt x="2077306" y="496895"/>
                    </a:cubicBezTo>
                    <a:cubicBezTo>
                      <a:pt x="2107307" y="616898"/>
                      <a:pt x="2063949" y="493262"/>
                      <a:pt x="2129557" y="575272"/>
                    </a:cubicBezTo>
                    <a:cubicBezTo>
                      <a:pt x="2138159" y="586024"/>
                      <a:pt x="2136462" y="602145"/>
                      <a:pt x="2142620" y="614461"/>
                    </a:cubicBezTo>
                    <a:cubicBezTo>
                      <a:pt x="2149641" y="628503"/>
                      <a:pt x="2160037" y="640586"/>
                      <a:pt x="2168746" y="653649"/>
                    </a:cubicBezTo>
                    <a:cubicBezTo>
                      <a:pt x="2216389" y="796577"/>
                      <a:pt x="2140405" y="580083"/>
                      <a:pt x="2207935" y="732027"/>
                    </a:cubicBezTo>
                    <a:cubicBezTo>
                      <a:pt x="2219119" y="757192"/>
                      <a:pt x="2221744" y="785773"/>
                      <a:pt x="2234060" y="810404"/>
                    </a:cubicBezTo>
                    <a:lnTo>
                      <a:pt x="2260186" y="862655"/>
                    </a:lnTo>
                    <a:cubicBezTo>
                      <a:pt x="2274083" y="932137"/>
                      <a:pt x="2286312" y="982237"/>
                      <a:pt x="2286312" y="1058598"/>
                    </a:cubicBezTo>
                    <a:cubicBezTo>
                      <a:pt x="2286312" y="1072368"/>
                      <a:pt x="2277603" y="1084724"/>
                      <a:pt x="2273249" y="1097787"/>
                    </a:cubicBezTo>
                    <a:cubicBezTo>
                      <a:pt x="2268895" y="1132621"/>
                      <a:pt x="2263861" y="1167377"/>
                      <a:pt x="2260186" y="1202289"/>
                    </a:cubicBezTo>
                    <a:cubicBezTo>
                      <a:pt x="2255151" y="1250120"/>
                      <a:pt x="2252743" y="1298216"/>
                      <a:pt x="2247123" y="1345981"/>
                    </a:cubicBezTo>
                    <a:cubicBezTo>
                      <a:pt x="2244028" y="1372286"/>
                      <a:pt x="2238414" y="1398232"/>
                      <a:pt x="2234060" y="1424358"/>
                    </a:cubicBezTo>
                    <a:cubicBezTo>
                      <a:pt x="2238414" y="1494027"/>
                      <a:pt x="2239815" y="1563943"/>
                      <a:pt x="2247123" y="1633364"/>
                    </a:cubicBezTo>
                    <a:cubicBezTo>
                      <a:pt x="2248564" y="1647058"/>
                      <a:pt x="2272502" y="1666394"/>
                      <a:pt x="2260186" y="1672552"/>
                    </a:cubicBezTo>
                    <a:cubicBezTo>
                      <a:pt x="2248060" y="1678615"/>
                      <a:pt x="2182166" y="1607595"/>
                      <a:pt x="2181809" y="1607238"/>
                    </a:cubicBezTo>
                    <a:cubicBezTo>
                      <a:pt x="2177455" y="1594175"/>
                      <a:pt x="2175433" y="1580086"/>
                      <a:pt x="2168746" y="1568049"/>
                    </a:cubicBezTo>
                    <a:cubicBezTo>
                      <a:pt x="2153497" y="1540601"/>
                      <a:pt x="2126424" y="1519460"/>
                      <a:pt x="2116495" y="1489672"/>
                    </a:cubicBezTo>
                    <a:cubicBezTo>
                      <a:pt x="2112141" y="1476609"/>
                      <a:pt x="2112034" y="1461236"/>
                      <a:pt x="2103432" y="1450484"/>
                    </a:cubicBezTo>
                    <a:cubicBezTo>
                      <a:pt x="2093624" y="1438225"/>
                      <a:pt x="2077306" y="1433067"/>
                      <a:pt x="2064243" y="1424358"/>
                    </a:cubicBezTo>
                    <a:cubicBezTo>
                      <a:pt x="2005041" y="1246755"/>
                      <a:pt x="2036971" y="1373496"/>
                      <a:pt x="2051180" y="1032472"/>
                    </a:cubicBezTo>
                    <a:cubicBezTo>
                      <a:pt x="2024624" y="899695"/>
                      <a:pt x="2051831" y="1021687"/>
                      <a:pt x="2025055" y="927969"/>
                    </a:cubicBezTo>
                    <a:cubicBezTo>
                      <a:pt x="2015928" y="896023"/>
                      <a:pt x="2001386" y="820622"/>
                      <a:pt x="1985866" y="797341"/>
                    </a:cubicBezTo>
                    <a:cubicBezTo>
                      <a:pt x="1977157" y="784278"/>
                      <a:pt x="1969791" y="770213"/>
                      <a:pt x="1959740" y="758152"/>
                    </a:cubicBezTo>
                    <a:cubicBezTo>
                      <a:pt x="1947914" y="743960"/>
                      <a:pt x="1935923" y="729211"/>
                      <a:pt x="1920552" y="718964"/>
                    </a:cubicBezTo>
                    <a:cubicBezTo>
                      <a:pt x="1909095" y="711326"/>
                      <a:pt x="1894426" y="710255"/>
                      <a:pt x="1881363" y="705901"/>
                    </a:cubicBezTo>
                    <a:cubicBezTo>
                      <a:pt x="1855237" y="710255"/>
                      <a:pt x="1828958" y="713770"/>
                      <a:pt x="1802986" y="718964"/>
                    </a:cubicBezTo>
                    <a:cubicBezTo>
                      <a:pt x="1785382" y="722485"/>
                      <a:pt x="1768688" y="732027"/>
                      <a:pt x="1750735" y="732027"/>
                    </a:cubicBezTo>
                    <a:cubicBezTo>
                      <a:pt x="1734021" y="732027"/>
                      <a:pt x="1628280" y="710149"/>
                      <a:pt x="1607043" y="705901"/>
                    </a:cubicBezTo>
                    <a:cubicBezTo>
                      <a:pt x="1602689" y="692838"/>
                      <a:pt x="1592459" y="680397"/>
                      <a:pt x="1593980" y="666712"/>
                    </a:cubicBezTo>
                    <a:cubicBezTo>
                      <a:pt x="1597021" y="639342"/>
                      <a:pt x="1620106" y="588335"/>
                      <a:pt x="1620106" y="588335"/>
                    </a:cubicBezTo>
                    <a:cubicBezTo>
                      <a:pt x="1615752" y="575272"/>
                      <a:pt x="1616779" y="558883"/>
                      <a:pt x="1607043" y="549147"/>
                    </a:cubicBezTo>
                    <a:cubicBezTo>
                      <a:pt x="1597307" y="539411"/>
                      <a:pt x="1580171" y="542242"/>
                      <a:pt x="1567855" y="536084"/>
                    </a:cubicBezTo>
                    <a:cubicBezTo>
                      <a:pt x="1553813" y="529063"/>
                      <a:pt x="1542128" y="518035"/>
                      <a:pt x="1528666" y="509958"/>
                    </a:cubicBezTo>
                    <a:cubicBezTo>
                      <a:pt x="1520317" y="504949"/>
                      <a:pt x="1515603" y="455530"/>
                      <a:pt x="1502540" y="4577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" name="フリーフォーム 48"/>
            <p:cNvSpPr/>
            <p:nvPr/>
          </p:nvSpPr>
          <p:spPr>
            <a:xfrm>
              <a:off x="5003074" y="1698171"/>
              <a:ext cx="496389" cy="302897"/>
            </a:xfrm>
            <a:custGeom>
              <a:avLst/>
              <a:gdLst>
                <a:gd name="connsiteX0" fmla="*/ 0 w 496389"/>
                <a:gd name="connsiteY0" fmla="*/ 117566 h 302897"/>
                <a:gd name="connsiteX1" fmla="*/ 182880 w 496389"/>
                <a:gd name="connsiteY1" fmla="*/ 300446 h 302897"/>
                <a:gd name="connsiteX2" fmla="*/ 496389 w 496389"/>
                <a:gd name="connsiteY2" fmla="*/ 0 h 30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389" h="302897">
                  <a:moveTo>
                    <a:pt x="0" y="117566"/>
                  </a:moveTo>
                  <a:cubicBezTo>
                    <a:pt x="50074" y="218803"/>
                    <a:pt x="100149" y="320040"/>
                    <a:pt x="182880" y="300446"/>
                  </a:cubicBezTo>
                  <a:cubicBezTo>
                    <a:pt x="265611" y="280852"/>
                    <a:pt x="381000" y="140426"/>
                    <a:pt x="49638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5969726" y="1658983"/>
              <a:ext cx="522514" cy="354702"/>
            </a:xfrm>
            <a:custGeom>
              <a:avLst/>
              <a:gdLst>
                <a:gd name="connsiteX0" fmla="*/ 0 w 522514"/>
                <a:gd name="connsiteY0" fmla="*/ 0 h 354702"/>
                <a:gd name="connsiteX1" fmla="*/ 326571 w 522514"/>
                <a:gd name="connsiteY1" fmla="*/ 352697 h 354702"/>
                <a:gd name="connsiteX2" fmla="*/ 522514 w 522514"/>
                <a:gd name="connsiteY2" fmla="*/ 117566 h 35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354702">
                  <a:moveTo>
                    <a:pt x="0" y="0"/>
                  </a:moveTo>
                  <a:cubicBezTo>
                    <a:pt x="119742" y="166551"/>
                    <a:pt x="239485" y="333103"/>
                    <a:pt x="326571" y="352697"/>
                  </a:cubicBezTo>
                  <a:cubicBezTo>
                    <a:pt x="413657" y="372291"/>
                    <a:pt x="468085" y="244928"/>
                    <a:pt x="522514" y="1175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9" name="図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73" y="4353712"/>
            <a:ext cx="2844441" cy="26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3145"/>
            <a:ext cx="3779912" cy="33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グループ化 35"/>
          <p:cNvGrpSpPr/>
          <p:nvPr/>
        </p:nvGrpSpPr>
        <p:grpSpPr>
          <a:xfrm rot="174235">
            <a:off x="539819" y="2330735"/>
            <a:ext cx="3669995" cy="4782005"/>
            <a:chOff x="2208069" y="645407"/>
            <a:chExt cx="4680520" cy="6212593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2208069" y="1102861"/>
              <a:ext cx="4680520" cy="5755139"/>
              <a:chOff x="3284498" y="617370"/>
              <a:chExt cx="5898691" cy="6334521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3284498" y="617370"/>
                <a:ext cx="5668152" cy="6334521"/>
              </a:xfrm>
              <a:custGeom>
                <a:avLst/>
                <a:gdLst>
                  <a:gd name="connsiteX0" fmla="*/ 2344862 w 5668152"/>
                  <a:gd name="connsiteY0" fmla="*/ 1710004 h 6334521"/>
                  <a:gd name="connsiteX1" fmla="*/ 1939914 w 5668152"/>
                  <a:gd name="connsiteY1" fmla="*/ 2114953 h 6334521"/>
                  <a:gd name="connsiteX2" fmla="*/ 986325 w 5668152"/>
                  <a:gd name="connsiteY2" fmla="*/ 1631627 h 6334521"/>
                  <a:gd name="connsiteX3" fmla="*/ 633628 w 5668152"/>
                  <a:gd name="connsiteY3" fmla="*/ 978484 h 6334521"/>
                  <a:gd name="connsiteX4" fmla="*/ 450748 w 5668152"/>
                  <a:gd name="connsiteY4" fmla="*/ 939296 h 6334521"/>
                  <a:gd name="connsiteX5" fmla="*/ 516062 w 5668152"/>
                  <a:gd name="connsiteY5" fmla="*/ 1213616 h 6334521"/>
                  <a:gd name="connsiteX6" fmla="*/ 241742 w 5668152"/>
                  <a:gd name="connsiteY6" fmla="*/ 1161364 h 6334521"/>
                  <a:gd name="connsiteX7" fmla="*/ 6611 w 5668152"/>
                  <a:gd name="connsiteY7" fmla="*/ 1278930 h 6334521"/>
                  <a:gd name="connsiteX8" fmla="*/ 98051 w 5668152"/>
                  <a:gd name="connsiteY8" fmla="*/ 1592439 h 6334521"/>
                  <a:gd name="connsiteX9" fmla="*/ 437685 w 5668152"/>
                  <a:gd name="connsiteY9" fmla="*/ 1631627 h 6334521"/>
                  <a:gd name="connsiteX10" fmla="*/ 986325 w 5668152"/>
                  <a:gd name="connsiteY10" fmla="*/ 2167204 h 6334521"/>
                  <a:gd name="connsiteX11" fmla="*/ 1861537 w 5668152"/>
                  <a:gd name="connsiteY11" fmla="*/ 2611342 h 6334521"/>
                  <a:gd name="connsiteX12" fmla="*/ 2175045 w 5668152"/>
                  <a:gd name="connsiteY12" fmla="*/ 3055479 h 6334521"/>
                  <a:gd name="connsiteX13" fmla="*/ 2292611 w 5668152"/>
                  <a:gd name="connsiteY13" fmla="*/ 5811742 h 6334521"/>
                  <a:gd name="connsiteX14" fmla="*/ 1743971 w 5668152"/>
                  <a:gd name="connsiteY14" fmla="*/ 6138313 h 6334521"/>
                  <a:gd name="connsiteX15" fmla="*/ 2449365 w 5668152"/>
                  <a:gd name="connsiteY15" fmla="*/ 6334256 h 6334521"/>
                  <a:gd name="connsiteX16" fmla="*/ 2945754 w 5668152"/>
                  <a:gd name="connsiteY16" fmla="*/ 6099124 h 6334521"/>
                  <a:gd name="connsiteX17" fmla="*/ 2971880 w 5668152"/>
                  <a:gd name="connsiteY17" fmla="*/ 4779776 h 6334521"/>
                  <a:gd name="connsiteX18" fmla="*/ 3102508 w 5668152"/>
                  <a:gd name="connsiteY18" fmla="*/ 4727524 h 6334521"/>
                  <a:gd name="connsiteX19" fmla="*/ 3533582 w 5668152"/>
                  <a:gd name="connsiteY19" fmla="*/ 4636084 h 6334521"/>
                  <a:gd name="connsiteX20" fmla="*/ 3598897 w 5668152"/>
                  <a:gd name="connsiteY20" fmla="*/ 4727524 h 6334521"/>
                  <a:gd name="connsiteX21" fmla="*/ 4029971 w 5668152"/>
                  <a:gd name="connsiteY21" fmla="*/ 6164439 h 6334521"/>
                  <a:gd name="connsiteX22" fmla="*/ 4683114 w 5668152"/>
                  <a:gd name="connsiteY22" fmla="*/ 6177502 h 6334521"/>
                  <a:gd name="connsiteX23" fmla="*/ 5310131 w 5668152"/>
                  <a:gd name="connsiteY23" fmla="*/ 6007684 h 6334521"/>
                  <a:gd name="connsiteX24" fmla="*/ 4944371 w 5668152"/>
                  <a:gd name="connsiteY24" fmla="*/ 5890119 h 6334521"/>
                  <a:gd name="connsiteX25" fmla="*/ 4656988 w 5668152"/>
                  <a:gd name="connsiteY25" fmla="*/ 5406793 h 6334521"/>
                  <a:gd name="connsiteX26" fmla="*/ 3964657 w 5668152"/>
                  <a:gd name="connsiteY26" fmla="*/ 2781159 h 6334521"/>
                  <a:gd name="connsiteX27" fmla="*/ 4813742 w 5668152"/>
                  <a:gd name="connsiteY27" fmla="*/ 1749193 h 6334521"/>
                  <a:gd name="connsiteX28" fmla="*/ 5610577 w 5668152"/>
                  <a:gd name="connsiteY28" fmla="*/ 704164 h 6334521"/>
                  <a:gd name="connsiteX29" fmla="*/ 5558325 w 5668152"/>
                  <a:gd name="connsiteY29" fmla="*/ 51022 h 6334521"/>
                  <a:gd name="connsiteX30" fmla="*/ 5179502 w 5668152"/>
                  <a:gd name="connsiteY30" fmla="*/ 90210 h 6334521"/>
                  <a:gd name="connsiteX31" fmla="*/ 5140314 w 5668152"/>
                  <a:gd name="connsiteY31" fmla="*/ 469033 h 6334521"/>
                  <a:gd name="connsiteX32" fmla="*/ 5009685 w 5668152"/>
                  <a:gd name="connsiteY32" fmla="*/ 351467 h 6334521"/>
                  <a:gd name="connsiteX33" fmla="*/ 4813742 w 5668152"/>
                  <a:gd name="connsiteY33" fmla="*/ 351467 h 6334521"/>
                  <a:gd name="connsiteX34" fmla="*/ 4918245 w 5668152"/>
                  <a:gd name="connsiteY34" fmla="*/ 573536 h 6334521"/>
                  <a:gd name="connsiteX35" fmla="*/ 4774554 w 5668152"/>
                  <a:gd name="connsiteY35" fmla="*/ 991547 h 6334521"/>
                  <a:gd name="connsiteX36" fmla="*/ 4474108 w 5668152"/>
                  <a:gd name="connsiteY36" fmla="*/ 1514062 h 6334521"/>
                  <a:gd name="connsiteX37" fmla="*/ 3611960 w 5668152"/>
                  <a:gd name="connsiteY37" fmla="*/ 1853696 h 6334521"/>
                  <a:gd name="connsiteX38" fmla="*/ 3128634 w 5668152"/>
                  <a:gd name="connsiteY38" fmla="*/ 1553250 h 6334521"/>
                  <a:gd name="connsiteX39" fmla="*/ 2527742 w 5668152"/>
                  <a:gd name="connsiteY39" fmla="*/ 1579376 h 6334521"/>
                  <a:gd name="connsiteX40" fmla="*/ 2214234 w 5668152"/>
                  <a:gd name="connsiteY40" fmla="*/ 1932073 h 63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668152" h="6334521">
                    <a:moveTo>
                      <a:pt x="2344862" y="1710004"/>
                    </a:moveTo>
                    <a:cubicBezTo>
                      <a:pt x="2255599" y="1919010"/>
                      <a:pt x="2166337" y="2128016"/>
                      <a:pt x="1939914" y="2114953"/>
                    </a:cubicBezTo>
                    <a:cubicBezTo>
                      <a:pt x="1713491" y="2101890"/>
                      <a:pt x="1204039" y="1821038"/>
                      <a:pt x="986325" y="1631627"/>
                    </a:cubicBezTo>
                    <a:cubicBezTo>
                      <a:pt x="768611" y="1442216"/>
                      <a:pt x="722891" y="1093872"/>
                      <a:pt x="633628" y="978484"/>
                    </a:cubicBezTo>
                    <a:cubicBezTo>
                      <a:pt x="544365" y="863095"/>
                      <a:pt x="470342" y="900107"/>
                      <a:pt x="450748" y="939296"/>
                    </a:cubicBezTo>
                    <a:cubicBezTo>
                      <a:pt x="431154" y="978485"/>
                      <a:pt x="550896" y="1176605"/>
                      <a:pt x="516062" y="1213616"/>
                    </a:cubicBezTo>
                    <a:cubicBezTo>
                      <a:pt x="481228" y="1250627"/>
                      <a:pt x="326650" y="1150478"/>
                      <a:pt x="241742" y="1161364"/>
                    </a:cubicBezTo>
                    <a:cubicBezTo>
                      <a:pt x="156834" y="1172250"/>
                      <a:pt x="30559" y="1207084"/>
                      <a:pt x="6611" y="1278930"/>
                    </a:cubicBezTo>
                    <a:cubicBezTo>
                      <a:pt x="-17338" y="1350776"/>
                      <a:pt x="26205" y="1533656"/>
                      <a:pt x="98051" y="1592439"/>
                    </a:cubicBezTo>
                    <a:cubicBezTo>
                      <a:pt x="169897" y="1651222"/>
                      <a:pt x="289639" y="1535833"/>
                      <a:pt x="437685" y="1631627"/>
                    </a:cubicBezTo>
                    <a:cubicBezTo>
                      <a:pt x="585731" y="1727421"/>
                      <a:pt x="749016" y="2003918"/>
                      <a:pt x="986325" y="2167204"/>
                    </a:cubicBezTo>
                    <a:cubicBezTo>
                      <a:pt x="1223634" y="2330490"/>
                      <a:pt x="1663417" y="2463296"/>
                      <a:pt x="1861537" y="2611342"/>
                    </a:cubicBezTo>
                    <a:cubicBezTo>
                      <a:pt x="2059657" y="2759388"/>
                      <a:pt x="2103199" y="2522079"/>
                      <a:pt x="2175045" y="3055479"/>
                    </a:cubicBezTo>
                    <a:cubicBezTo>
                      <a:pt x="2246891" y="3588879"/>
                      <a:pt x="2364457" y="5297936"/>
                      <a:pt x="2292611" y="5811742"/>
                    </a:cubicBezTo>
                    <a:cubicBezTo>
                      <a:pt x="2220765" y="6325548"/>
                      <a:pt x="1717845" y="6051227"/>
                      <a:pt x="1743971" y="6138313"/>
                    </a:cubicBezTo>
                    <a:cubicBezTo>
                      <a:pt x="1770097" y="6225399"/>
                      <a:pt x="2249068" y="6340787"/>
                      <a:pt x="2449365" y="6334256"/>
                    </a:cubicBezTo>
                    <a:cubicBezTo>
                      <a:pt x="2649662" y="6327725"/>
                      <a:pt x="2858668" y="6358204"/>
                      <a:pt x="2945754" y="6099124"/>
                    </a:cubicBezTo>
                    <a:cubicBezTo>
                      <a:pt x="3032840" y="5840044"/>
                      <a:pt x="2945754" y="5008376"/>
                      <a:pt x="2971880" y="4779776"/>
                    </a:cubicBezTo>
                    <a:cubicBezTo>
                      <a:pt x="2998006" y="4551176"/>
                      <a:pt x="3008891" y="4751473"/>
                      <a:pt x="3102508" y="4727524"/>
                    </a:cubicBezTo>
                    <a:cubicBezTo>
                      <a:pt x="3196125" y="4703575"/>
                      <a:pt x="3450851" y="4636084"/>
                      <a:pt x="3533582" y="4636084"/>
                    </a:cubicBezTo>
                    <a:cubicBezTo>
                      <a:pt x="3616313" y="4636084"/>
                      <a:pt x="3516166" y="4472798"/>
                      <a:pt x="3598897" y="4727524"/>
                    </a:cubicBezTo>
                    <a:cubicBezTo>
                      <a:pt x="3681628" y="4982250"/>
                      <a:pt x="3849268" y="5922776"/>
                      <a:pt x="4029971" y="6164439"/>
                    </a:cubicBezTo>
                    <a:cubicBezTo>
                      <a:pt x="4210674" y="6406102"/>
                      <a:pt x="4469754" y="6203628"/>
                      <a:pt x="4683114" y="6177502"/>
                    </a:cubicBezTo>
                    <a:cubicBezTo>
                      <a:pt x="4896474" y="6151376"/>
                      <a:pt x="5266588" y="6055581"/>
                      <a:pt x="5310131" y="6007684"/>
                    </a:cubicBezTo>
                    <a:cubicBezTo>
                      <a:pt x="5353674" y="5959787"/>
                      <a:pt x="5053228" y="5990267"/>
                      <a:pt x="4944371" y="5890119"/>
                    </a:cubicBezTo>
                    <a:cubicBezTo>
                      <a:pt x="4835514" y="5789971"/>
                      <a:pt x="4820274" y="5924953"/>
                      <a:pt x="4656988" y="5406793"/>
                    </a:cubicBezTo>
                    <a:cubicBezTo>
                      <a:pt x="4493702" y="4888633"/>
                      <a:pt x="3938531" y="3390759"/>
                      <a:pt x="3964657" y="2781159"/>
                    </a:cubicBezTo>
                    <a:cubicBezTo>
                      <a:pt x="3990783" y="2171559"/>
                      <a:pt x="4539422" y="2095359"/>
                      <a:pt x="4813742" y="1749193"/>
                    </a:cubicBezTo>
                    <a:cubicBezTo>
                      <a:pt x="5088062" y="1403027"/>
                      <a:pt x="5486480" y="987193"/>
                      <a:pt x="5610577" y="704164"/>
                    </a:cubicBezTo>
                    <a:cubicBezTo>
                      <a:pt x="5734674" y="421135"/>
                      <a:pt x="5630171" y="153348"/>
                      <a:pt x="5558325" y="51022"/>
                    </a:cubicBezTo>
                    <a:cubicBezTo>
                      <a:pt x="5486479" y="-51304"/>
                      <a:pt x="5249170" y="20542"/>
                      <a:pt x="5179502" y="90210"/>
                    </a:cubicBezTo>
                    <a:cubicBezTo>
                      <a:pt x="5109834" y="159878"/>
                      <a:pt x="5168617" y="425490"/>
                      <a:pt x="5140314" y="469033"/>
                    </a:cubicBezTo>
                    <a:cubicBezTo>
                      <a:pt x="5112011" y="512576"/>
                      <a:pt x="5064114" y="371061"/>
                      <a:pt x="5009685" y="351467"/>
                    </a:cubicBezTo>
                    <a:cubicBezTo>
                      <a:pt x="4955256" y="331873"/>
                      <a:pt x="4828982" y="314456"/>
                      <a:pt x="4813742" y="351467"/>
                    </a:cubicBezTo>
                    <a:cubicBezTo>
                      <a:pt x="4798502" y="388478"/>
                      <a:pt x="4924776" y="466856"/>
                      <a:pt x="4918245" y="573536"/>
                    </a:cubicBezTo>
                    <a:cubicBezTo>
                      <a:pt x="4911714" y="680216"/>
                      <a:pt x="4848577" y="834793"/>
                      <a:pt x="4774554" y="991547"/>
                    </a:cubicBezTo>
                    <a:cubicBezTo>
                      <a:pt x="4700531" y="1148301"/>
                      <a:pt x="4667874" y="1370371"/>
                      <a:pt x="4474108" y="1514062"/>
                    </a:cubicBezTo>
                    <a:cubicBezTo>
                      <a:pt x="4280342" y="1657753"/>
                      <a:pt x="3836206" y="1847165"/>
                      <a:pt x="3611960" y="1853696"/>
                    </a:cubicBezTo>
                    <a:cubicBezTo>
                      <a:pt x="3387714" y="1860227"/>
                      <a:pt x="3309337" y="1598970"/>
                      <a:pt x="3128634" y="1553250"/>
                    </a:cubicBezTo>
                    <a:cubicBezTo>
                      <a:pt x="2947931" y="1507530"/>
                      <a:pt x="2680142" y="1516239"/>
                      <a:pt x="2527742" y="1579376"/>
                    </a:cubicBezTo>
                    <a:cubicBezTo>
                      <a:pt x="2375342" y="1642513"/>
                      <a:pt x="2214234" y="1932073"/>
                      <a:pt x="2214234" y="1932073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>
                <a:off x="3683726" y="1397726"/>
                <a:ext cx="5499463" cy="5107577"/>
              </a:xfrm>
              <a:custGeom>
                <a:avLst/>
                <a:gdLst>
                  <a:gd name="connsiteX0" fmla="*/ 600891 w 5499463"/>
                  <a:gd name="connsiteY0" fmla="*/ 600891 h 5107577"/>
                  <a:gd name="connsiteX1" fmla="*/ 0 w 5499463"/>
                  <a:gd name="connsiteY1" fmla="*/ 1110343 h 5107577"/>
                  <a:gd name="connsiteX2" fmla="*/ 705394 w 5499463"/>
                  <a:gd name="connsiteY2" fmla="*/ 1854925 h 5107577"/>
                  <a:gd name="connsiteX3" fmla="*/ 1515291 w 5499463"/>
                  <a:gd name="connsiteY3" fmla="*/ 2299063 h 5107577"/>
                  <a:gd name="connsiteX4" fmla="*/ 444137 w 5499463"/>
                  <a:gd name="connsiteY4" fmla="*/ 4180114 h 5107577"/>
                  <a:gd name="connsiteX5" fmla="*/ 2730137 w 5499463"/>
                  <a:gd name="connsiteY5" fmla="*/ 5107577 h 5107577"/>
                  <a:gd name="connsiteX6" fmla="*/ 4480560 w 5499463"/>
                  <a:gd name="connsiteY6" fmla="*/ 4898571 h 5107577"/>
                  <a:gd name="connsiteX7" fmla="*/ 5499463 w 5499463"/>
                  <a:gd name="connsiteY7" fmla="*/ 4441371 h 5107577"/>
                  <a:gd name="connsiteX8" fmla="*/ 3827417 w 5499463"/>
                  <a:gd name="connsiteY8" fmla="*/ 2312125 h 5107577"/>
                  <a:gd name="connsiteX9" fmla="*/ 5029200 w 5499463"/>
                  <a:gd name="connsiteY9" fmla="*/ 809897 h 5107577"/>
                  <a:gd name="connsiteX10" fmla="*/ 4232365 w 5499463"/>
                  <a:gd name="connsiteY10" fmla="*/ 0 h 5107577"/>
                  <a:gd name="connsiteX11" fmla="*/ 3174274 w 5499463"/>
                  <a:gd name="connsiteY11" fmla="*/ 849085 h 5107577"/>
                  <a:gd name="connsiteX12" fmla="*/ 2873828 w 5499463"/>
                  <a:gd name="connsiteY12" fmla="*/ 1632857 h 5107577"/>
                  <a:gd name="connsiteX13" fmla="*/ 2873828 w 5499463"/>
                  <a:gd name="connsiteY13" fmla="*/ 2455817 h 5107577"/>
                  <a:gd name="connsiteX14" fmla="*/ 2246811 w 5499463"/>
                  <a:gd name="connsiteY14" fmla="*/ 1685108 h 5107577"/>
                  <a:gd name="connsiteX15" fmla="*/ 1606731 w 5499463"/>
                  <a:gd name="connsiteY15" fmla="*/ 1110343 h 5107577"/>
                  <a:gd name="connsiteX16" fmla="*/ 875211 w 5499463"/>
                  <a:gd name="connsiteY16" fmla="*/ 940525 h 5107577"/>
                  <a:gd name="connsiteX17" fmla="*/ 640080 w 5499463"/>
                  <a:gd name="connsiteY17" fmla="*/ 640080 h 510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99463" h="5107577">
                    <a:moveTo>
                      <a:pt x="600891" y="600891"/>
                    </a:moveTo>
                    <a:lnTo>
                      <a:pt x="0" y="1110343"/>
                    </a:lnTo>
                    <a:lnTo>
                      <a:pt x="705394" y="1854925"/>
                    </a:lnTo>
                    <a:lnTo>
                      <a:pt x="1515291" y="2299063"/>
                    </a:lnTo>
                    <a:lnTo>
                      <a:pt x="444137" y="4180114"/>
                    </a:lnTo>
                    <a:lnTo>
                      <a:pt x="2730137" y="5107577"/>
                    </a:lnTo>
                    <a:lnTo>
                      <a:pt x="4480560" y="4898571"/>
                    </a:lnTo>
                    <a:lnTo>
                      <a:pt x="5499463" y="4441371"/>
                    </a:lnTo>
                    <a:lnTo>
                      <a:pt x="3827417" y="2312125"/>
                    </a:lnTo>
                    <a:lnTo>
                      <a:pt x="5029200" y="809897"/>
                    </a:lnTo>
                    <a:lnTo>
                      <a:pt x="4232365" y="0"/>
                    </a:lnTo>
                    <a:lnTo>
                      <a:pt x="3174274" y="849085"/>
                    </a:lnTo>
                    <a:lnTo>
                      <a:pt x="2873828" y="1632857"/>
                    </a:lnTo>
                    <a:lnTo>
                      <a:pt x="2873828" y="2455817"/>
                    </a:lnTo>
                    <a:lnTo>
                      <a:pt x="2246811" y="1685108"/>
                    </a:lnTo>
                    <a:lnTo>
                      <a:pt x="1606731" y="1110343"/>
                    </a:lnTo>
                    <a:lnTo>
                      <a:pt x="875211" y="940525"/>
                    </a:lnTo>
                    <a:lnTo>
                      <a:pt x="640080" y="64008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3402137" y="645407"/>
              <a:ext cx="1838373" cy="2280500"/>
              <a:chOff x="1462796" y="833647"/>
              <a:chExt cx="2351558" cy="2993770"/>
            </a:xfrm>
          </p:grpSpPr>
          <p:sp>
            <p:nvSpPr>
              <p:cNvPr id="39" name="フリーフォーム 38"/>
              <p:cNvSpPr/>
              <p:nvPr/>
            </p:nvSpPr>
            <p:spPr>
              <a:xfrm>
                <a:off x="1700791" y="898386"/>
                <a:ext cx="1830198" cy="2773438"/>
              </a:xfrm>
              <a:custGeom>
                <a:avLst/>
                <a:gdLst>
                  <a:gd name="connsiteX0" fmla="*/ 13063 w 1830198"/>
                  <a:gd name="connsiteY0" fmla="*/ 1258107 h 2773438"/>
                  <a:gd name="connsiteX1" fmla="*/ 287383 w 1830198"/>
                  <a:gd name="connsiteY1" fmla="*/ 2172507 h 2773438"/>
                  <a:gd name="connsiteX2" fmla="*/ 914400 w 1830198"/>
                  <a:gd name="connsiteY2" fmla="*/ 2773399 h 2773438"/>
                  <a:gd name="connsiteX3" fmla="*/ 1580606 w 1830198"/>
                  <a:gd name="connsiteY3" fmla="*/ 2146382 h 2773438"/>
                  <a:gd name="connsiteX4" fmla="*/ 1828800 w 1830198"/>
                  <a:gd name="connsiteY4" fmla="*/ 1088290 h 2773438"/>
                  <a:gd name="connsiteX5" fmla="*/ 1489166 w 1830198"/>
                  <a:gd name="connsiteY5" fmla="*/ 226142 h 2773438"/>
                  <a:gd name="connsiteX6" fmla="*/ 352697 w 1830198"/>
                  <a:gd name="connsiteY6" fmla="*/ 82450 h 2773438"/>
                  <a:gd name="connsiteX7" fmla="*/ 0 w 1830198"/>
                  <a:gd name="connsiteY7" fmla="*/ 1336485 h 277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198" h="2773438">
                    <a:moveTo>
                      <a:pt x="13063" y="1258107"/>
                    </a:moveTo>
                    <a:cubicBezTo>
                      <a:pt x="75111" y="1589032"/>
                      <a:pt x="137160" y="1919958"/>
                      <a:pt x="287383" y="2172507"/>
                    </a:cubicBezTo>
                    <a:cubicBezTo>
                      <a:pt x="437606" y="2425056"/>
                      <a:pt x="698863" y="2777753"/>
                      <a:pt x="914400" y="2773399"/>
                    </a:cubicBezTo>
                    <a:cubicBezTo>
                      <a:pt x="1129937" y="2769045"/>
                      <a:pt x="1428206" y="2427233"/>
                      <a:pt x="1580606" y="2146382"/>
                    </a:cubicBezTo>
                    <a:cubicBezTo>
                      <a:pt x="1733006" y="1865531"/>
                      <a:pt x="1844040" y="1408330"/>
                      <a:pt x="1828800" y="1088290"/>
                    </a:cubicBezTo>
                    <a:cubicBezTo>
                      <a:pt x="1813560" y="768250"/>
                      <a:pt x="1735183" y="393782"/>
                      <a:pt x="1489166" y="226142"/>
                    </a:cubicBezTo>
                    <a:cubicBezTo>
                      <a:pt x="1243149" y="58502"/>
                      <a:pt x="600891" y="-102607"/>
                      <a:pt x="352697" y="82450"/>
                    </a:cubicBezTo>
                    <a:cubicBezTo>
                      <a:pt x="104503" y="267507"/>
                      <a:pt x="52251" y="801996"/>
                      <a:pt x="0" y="1336485"/>
                    </a:cubicBezTo>
                  </a:path>
                </a:pathLst>
              </a:cu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/>
              <p:cNvSpPr/>
              <p:nvPr/>
            </p:nvSpPr>
            <p:spPr>
              <a:xfrm>
                <a:off x="1881051" y="1836911"/>
                <a:ext cx="642101" cy="514402"/>
              </a:xfrm>
              <a:custGeom>
                <a:avLst/>
                <a:gdLst>
                  <a:gd name="connsiteX0" fmla="*/ 0 w 642101"/>
                  <a:gd name="connsiteY0" fmla="*/ 200895 h 632110"/>
                  <a:gd name="connsiteX1" fmla="*/ 130629 w 642101"/>
                  <a:gd name="connsiteY1" fmla="*/ 18015 h 632110"/>
                  <a:gd name="connsiteX2" fmla="*/ 470263 w 642101"/>
                  <a:gd name="connsiteY2" fmla="*/ 592780 h 632110"/>
                  <a:gd name="connsiteX3" fmla="*/ 627018 w 642101"/>
                  <a:gd name="connsiteY3" fmla="*/ 579718 h 632110"/>
                  <a:gd name="connsiteX4" fmla="*/ 627018 w 642101"/>
                  <a:gd name="connsiteY4" fmla="*/ 566655 h 63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101" h="632110">
                    <a:moveTo>
                      <a:pt x="0" y="200895"/>
                    </a:moveTo>
                    <a:cubicBezTo>
                      <a:pt x="26126" y="76798"/>
                      <a:pt x="52252" y="-47299"/>
                      <a:pt x="130629" y="18015"/>
                    </a:cubicBezTo>
                    <a:cubicBezTo>
                      <a:pt x="209006" y="83329"/>
                      <a:pt x="387532" y="499163"/>
                      <a:pt x="470263" y="592780"/>
                    </a:cubicBezTo>
                    <a:cubicBezTo>
                      <a:pt x="552994" y="686397"/>
                      <a:pt x="600892" y="584072"/>
                      <a:pt x="627018" y="579718"/>
                    </a:cubicBezTo>
                    <a:cubicBezTo>
                      <a:pt x="653144" y="575364"/>
                      <a:pt x="640081" y="571009"/>
                      <a:pt x="627018" y="56665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/>
              <p:cNvSpPr/>
              <p:nvPr/>
            </p:nvSpPr>
            <p:spPr>
              <a:xfrm>
                <a:off x="2869933" y="1836910"/>
                <a:ext cx="408843" cy="514403"/>
              </a:xfrm>
              <a:custGeom>
                <a:avLst/>
                <a:gdLst>
                  <a:gd name="connsiteX0" fmla="*/ 0 w 574765"/>
                  <a:gd name="connsiteY0" fmla="*/ 195978 h 587863"/>
                  <a:gd name="connsiteX1" fmla="*/ 274320 w 574765"/>
                  <a:gd name="connsiteY1" fmla="*/ 35 h 587863"/>
                  <a:gd name="connsiteX2" fmla="*/ 522514 w 574765"/>
                  <a:gd name="connsiteY2" fmla="*/ 209040 h 587863"/>
                  <a:gd name="connsiteX3" fmla="*/ 574765 w 574765"/>
                  <a:gd name="connsiteY3" fmla="*/ 587863 h 58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765" h="587863">
                    <a:moveTo>
                      <a:pt x="0" y="195978"/>
                    </a:moveTo>
                    <a:cubicBezTo>
                      <a:pt x="93617" y="96918"/>
                      <a:pt x="187234" y="-2142"/>
                      <a:pt x="274320" y="35"/>
                    </a:cubicBezTo>
                    <a:cubicBezTo>
                      <a:pt x="361406" y="2212"/>
                      <a:pt x="472440" y="111069"/>
                      <a:pt x="522514" y="209040"/>
                    </a:cubicBezTo>
                    <a:cubicBezTo>
                      <a:pt x="572588" y="307011"/>
                      <a:pt x="573676" y="447437"/>
                      <a:pt x="574765" y="58786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2130093" y="2285105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2852975" y="2291132"/>
                <a:ext cx="144016" cy="2855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 rot="10025405">
                <a:off x="2364723" y="2870373"/>
                <a:ext cx="540594" cy="237207"/>
              </a:xfrm>
              <a:custGeom>
                <a:avLst/>
                <a:gdLst>
                  <a:gd name="connsiteX0" fmla="*/ 0 w 783771"/>
                  <a:gd name="connsiteY0" fmla="*/ 143692 h 253319"/>
                  <a:gd name="connsiteX1" fmla="*/ 209005 w 783771"/>
                  <a:gd name="connsiteY1" fmla="*/ 248194 h 253319"/>
                  <a:gd name="connsiteX2" fmla="*/ 783771 w 783771"/>
                  <a:gd name="connsiteY2" fmla="*/ 0 h 25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3771" h="253319">
                    <a:moveTo>
                      <a:pt x="0" y="143692"/>
                    </a:moveTo>
                    <a:cubicBezTo>
                      <a:pt x="39188" y="207917"/>
                      <a:pt x="78376" y="272143"/>
                      <a:pt x="209005" y="248194"/>
                    </a:cubicBezTo>
                    <a:cubicBezTo>
                      <a:pt x="339634" y="224245"/>
                      <a:pt x="561702" y="112122"/>
                      <a:pt x="783771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1462796" y="833647"/>
                <a:ext cx="2351558" cy="1426540"/>
              </a:xfrm>
              <a:custGeom>
                <a:avLst/>
                <a:gdLst>
                  <a:gd name="connsiteX0" fmla="*/ 797078 w 2351558"/>
                  <a:gd name="connsiteY0" fmla="*/ 786147 h 1426540"/>
                  <a:gd name="connsiteX1" fmla="*/ 731764 w 2351558"/>
                  <a:gd name="connsiteY1" fmla="*/ 799210 h 1426540"/>
                  <a:gd name="connsiteX2" fmla="*/ 679513 w 2351558"/>
                  <a:gd name="connsiteY2" fmla="*/ 877587 h 1426540"/>
                  <a:gd name="connsiteX3" fmla="*/ 640324 w 2351558"/>
                  <a:gd name="connsiteY3" fmla="*/ 877587 h 1426540"/>
                  <a:gd name="connsiteX4" fmla="*/ 666450 w 2351558"/>
                  <a:gd name="connsiteY4" fmla="*/ 982090 h 1426540"/>
                  <a:gd name="connsiteX5" fmla="*/ 692575 w 2351558"/>
                  <a:gd name="connsiteY5" fmla="*/ 1021279 h 1426540"/>
                  <a:gd name="connsiteX6" fmla="*/ 718701 w 2351558"/>
                  <a:gd name="connsiteY6" fmla="*/ 1099656 h 1426540"/>
                  <a:gd name="connsiteX7" fmla="*/ 692575 w 2351558"/>
                  <a:gd name="connsiteY7" fmla="*/ 1191096 h 1426540"/>
                  <a:gd name="connsiteX8" fmla="*/ 640324 w 2351558"/>
                  <a:gd name="connsiteY8" fmla="*/ 1243347 h 1426540"/>
                  <a:gd name="connsiteX9" fmla="*/ 352941 w 2351558"/>
                  <a:gd name="connsiteY9" fmla="*/ 1269473 h 1426540"/>
                  <a:gd name="connsiteX10" fmla="*/ 274564 w 2351558"/>
                  <a:gd name="connsiteY10" fmla="*/ 1243347 h 1426540"/>
                  <a:gd name="connsiteX11" fmla="*/ 235375 w 2351558"/>
                  <a:gd name="connsiteY11" fmla="*/ 1204159 h 1426540"/>
                  <a:gd name="connsiteX12" fmla="*/ 196187 w 2351558"/>
                  <a:gd name="connsiteY12" fmla="*/ 1191096 h 1426540"/>
                  <a:gd name="connsiteX13" fmla="*/ 170061 w 2351558"/>
                  <a:gd name="connsiteY13" fmla="*/ 1151907 h 1426540"/>
                  <a:gd name="connsiteX14" fmla="*/ 130873 w 2351558"/>
                  <a:gd name="connsiteY14" fmla="*/ 1125782 h 1426540"/>
                  <a:gd name="connsiteX15" fmla="*/ 65558 w 2351558"/>
                  <a:gd name="connsiteY15" fmla="*/ 1034342 h 1426540"/>
                  <a:gd name="connsiteX16" fmla="*/ 39433 w 2351558"/>
                  <a:gd name="connsiteY16" fmla="*/ 995153 h 1426540"/>
                  <a:gd name="connsiteX17" fmla="*/ 244 w 2351558"/>
                  <a:gd name="connsiteY17" fmla="*/ 982090 h 1426540"/>
                  <a:gd name="connsiteX18" fmla="*/ 52495 w 2351558"/>
                  <a:gd name="connsiteY18" fmla="*/ 942902 h 1426540"/>
                  <a:gd name="connsiteX19" fmla="*/ 78621 w 2351558"/>
                  <a:gd name="connsiteY19" fmla="*/ 851462 h 1426540"/>
                  <a:gd name="connsiteX20" fmla="*/ 313753 w 2351558"/>
                  <a:gd name="connsiteY20" fmla="*/ 537953 h 1426540"/>
                  <a:gd name="connsiteX21" fmla="*/ 326815 w 2351558"/>
                  <a:gd name="connsiteY21" fmla="*/ 472639 h 1426540"/>
                  <a:gd name="connsiteX22" fmla="*/ 339878 w 2351558"/>
                  <a:gd name="connsiteY22" fmla="*/ 433450 h 1426540"/>
                  <a:gd name="connsiteX23" fmla="*/ 352941 w 2351558"/>
                  <a:gd name="connsiteY23" fmla="*/ 368136 h 1426540"/>
                  <a:gd name="connsiteX24" fmla="*/ 379067 w 2351558"/>
                  <a:gd name="connsiteY24" fmla="*/ 289759 h 1426540"/>
                  <a:gd name="connsiteX25" fmla="*/ 392130 w 2351558"/>
                  <a:gd name="connsiteY25" fmla="*/ 250570 h 1426540"/>
                  <a:gd name="connsiteX26" fmla="*/ 431318 w 2351558"/>
                  <a:gd name="connsiteY26" fmla="*/ 133004 h 1426540"/>
                  <a:gd name="connsiteX27" fmla="*/ 444381 w 2351558"/>
                  <a:gd name="connsiteY27" fmla="*/ 93816 h 1426540"/>
                  <a:gd name="connsiteX28" fmla="*/ 431318 w 2351558"/>
                  <a:gd name="connsiteY28" fmla="*/ 54627 h 1426540"/>
                  <a:gd name="connsiteX29" fmla="*/ 392130 w 2351558"/>
                  <a:gd name="connsiteY29" fmla="*/ 28502 h 1426540"/>
                  <a:gd name="connsiteX30" fmla="*/ 444381 w 2351558"/>
                  <a:gd name="connsiteY30" fmla="*/ 41564 h 1426540"/>
                  <a:gd name="connsiteX31" fmla="*/ 640324 w 2351558"/>
                  <a:gd name="connsiteY31" fmla="*/ 80753 h 1426540"/>
                  <a:gd name="connsiteX32" fmla="*/ 757890 w 2351558"/>
                  <a:gd name="connsiteY32" fmla="*/ 119942 h 1426540"/>
                  <a:gd name="connsiteX33" fmla="*/ 862393 w 2351558"/>
                  <a:gd name="connsiteY33" fmla="*/ 146067 h 1426540"/>
                  <a:gd name="connsiteX34" fmla="*/ 914644 w 2351558"/>
                  <a:gd name="connsiteY34" fmla="*/ 133004 h 1426540"/>
                  <a:gd name="connsiteX35" fmla="*/ 927707 w 2351558"/>
                  <a:gd name="connsiteY35" fmla="*/ 93816 h 1426540"/>
                  <a:gd name="connsiteX36" fmla="*/ 966895 w 2351558"/>
                  <a:gd name="connsiteY36" fmla="*/ 54627 h 1426540"/>
                  <a:gd name="connsiteX37" fmla="*/ 953833 w 2351558"/>
                  <a:gd name="connsiteY37" fmla="*/ 2376 h 1426540"/>
                  <a:gd name="connsiteX38" fmla="*/ 993021 w 2351558"/>
                  <a:gd name="connsiteY38" fmla="*/ 28502 h 1426540"/>
                  <a:gd name="connsiteX39" fmla="*/ 1136713 w 2351558"/>
                  <a:gd name="connsiteY39" fmla="*/ 54627 h 1426540"/>
                  <a:gd name="connsiteX40" fmla="*/ 1241215 w 2351558"/>
                  <a:gd name="connsiteY40" fmla="*/ 80753 h 1426540"/>
                  <a:gd name="connsiteX41" fmla="*/ 1411033 w 2351558"/>
                  <a:gd name="connsiteY41" fmla="*/ 119942 h 1426540"/>
                  <a:gd name="connsiteX42" fmla="*/ 1515535 w 2351558"/>
                  <a:gd name="connsiteY42" fmla="*/ 159130 h 1426540"/>
                  <a:gd name="connsiteX43" fmla="*/ 1567787 w 2351558"/>
                  <a:gd name="connsiteY43" fmla="*/ 185256 h 1426540"/>
                  <a:gd name="connsiteX44" fmla="*/ 1620038 w 2351558"/>
                  <a:gd name="connsiteY44" fmla="*/ 198319 h 1426540"/>
                  <a:gd name="connsiteX45" fmla="*/ 1672290 w 2351558"/>
                  <a:gd name="connsiteY45" fmla="*/ 224444 h 1426540"/>
                  <a:gd name="connsiteX46" fmla="*/ 1750667 w 2351558"/>
                  <a:gd name="connsiteY46" fmla="*/ 250570 h 1426540"/>
                  <a:gd name="connsiteX47" fmla="*/ 1855170 w 2351558"/>
                  <a:gd name="connsiteY47" fmla="*/ 315884 h 1426540"/>
                  <a:gd name="connsiteX48" fmla="*/ 1972735 w 2351558"/>
                  <a:gd name="connsiteY48" fmla="*/ 381199 h 1426540"/>
                  <a:gd name="connsiteX49" fmla="*/ 2051113 w 2351558"/>
                  <a:gd name="connsiteY49" fmla="*/ 511827 h 1426540"/>
                  <a:gd name="connsiteX50" fmla="*/ 2077238 w 2351558"/>
                  <a:gd name="connsiteY50" fmla="*/ 629393 h 1426540"/>
                  <a:gd name="connsiteX51" fmla="*/ 2090301 w 2351558"/>
                  <a:gd name="connsiteY51" fmla="*/ 668582 h 1426540"/>
                  <a:gd name="connsiteX52" fmla="*/ 2116427 w 2351558"/>
                  <a:gd name="connsiteY52" fmla="*/ 877587 h 1426540"/>
                  <a:gd name="connsiteX53" fmla="*/ 2168678 w 2351558"/>
                  <a:gd name="connsiteY53" fmla="*/ 955964 h 1426540"/>
                  <a:gd name="connsiteX54" fmla="*/ 2247055 w 2351558"/>
                  <a:gd name="connsiteY54" fmla="*/ 982090 h 1426540"/>
                  <a:gd name="connsiteX55" fmla="*/ 2286244 w 2351558"/>
                  <a:gd name="connsiteY55" fmla="*/ 1021279 h 1426540"/>
                  <a:gd name="connsiteX56" fmla="*/ 2338495 w 2351558"/>
                  <a:gd name="connsiteY56" fmla="*/ 1047404 h 1426540"/>
                  <a:gd name="connsiteX57" fmla="*/ 2351558 w 2351558"/>
                  <a:gd name="connsiteY57" fmla="*/ 1099656 h 1426540"/>
                  <a:gd name="connsiteX58" fmla="*/ 2338495 w 2351558"/>
                  <a:gd name="connsiteY58" fmla="*/ 1204159 h 1426540"/>
                  <a:gd name="connsiteX59" fmla="*/ 2325433 w 2351558"/>
                  <a:gd name="connsiteY59" fmla="*/ 1321724 h 1426540"/>
                  <a:gd name="connsiteX60" fmla="*/ 2286244 w 2351558"/>
                  <a:gd name="connsiteY60" fmla="*/ 1413164 h 1426540"/>
                  <a:gd name="connsiteX61" fmla="*/ 2168678 w 2351558"/>
                  <a:gd name="connsiteY61" fmla="*/ 1400102 h 1426540"/>
                  <a:gd name="connsiteX62" fmla="*/ 2077238 w 2351558"/>
                  <a:gd name="connsiteY62" fmla="*/ 1347850 h 1426540"/>
                  <a:gd name="connsiteX63" fmla="*/ 2038050 w 2351558"/>
                  <a:gd name="connsiteY63" fmla="*/ 1308662 h 1426540"/>
                  <a:gd name="connsiteX64" fmla="*/ 1920484 w 2351558"/>
                  <a:gd name="connsiteY64" fmla="*/ 1243347 h 1426540"/>
                  <a:gd name="connsiteX65" fmla="*/ 1750667 w 2351558"/>
                  <a:gd name="connsiteY65" fmla="*/ 1125782 h 1426540"/>
                  <a:gd name="connsiteX66" fmla="*/ 1672290 w 2351558"/>
                  <a:gd name="connsiteY66" fmla="*/ 969027 h 1426540"/>
                  <a:gd name="connsiteX67" fmla="*/ 1646164 w 2351558"/>
                  <a:gd name="connsiteY67" fmla="*/ 929839 h 1426540"/>
                  <a:gd name="connsiteX68" fmla="*/ 1606975 w 2351558"/>
                  <a:gd name="connsiteY68" fmla="*/ 851462 h 1426540"/>
                  <a:gd name="connsiteX69" fmla="*/ 1567787 w 2351558"/>
                  <a:gd name="connsiteY69" fmla="*/ 877587 h 1426540"/>
                  <a:gd name="connsiteX70" fmla="*/ 1515535 w 2351558"/>
                  <a:gd name="connsiteY70" fmla="*/ 916776 h 1426540"/>
                  <a:gd name="connsiteX71" fmla="*/ 1489410 w 2351558"/>
                  <a:gd name="connsiteY71" fmla="*/ 969027 h 1426540"/>
                  <a:gd name="connsiteX72" fmla="*/ 1450221 w 2351558"/>
                  <a:gd name="connsiteY72" fmla="*/ 1008216 h 1426540"/>
                  <a:gd name="connsiteX73" fmla="*/ 1437158 w 2351558"/>
                  <a:gd name="connsiteY73" fmla="*/ 1086593 h 1426540"/>
                  <a:gd name="connsiteX74" fmla="*/ 1424095 w 2351558"/>
                  <a:gd name="connsiteY74" fmla="*/ 1125782 h 1426540"/>
                  <a:gd name="connsiteX75" fmla="*/ 1332655 w 2351558"/>
                  <a:gd name="connsiteY75" fmla="*/ 1086593 h 1426540"/>
                  <a:gd name="connsiteX76" fmla="*/ 1254278 w 2351558"/>
                  <a:gd name="connsiteY76" fmla="*/ 1060467 h 1426540"/>
                  <a:gd name="connsiteX77" fmla="*/ 1175901 w 2351558"/>
                  <a:gd name="connsiteY77" fmla="*/ 1021279 h 1426540"/>
                  <a:gd name="connsiteX78" fmla="*/ 1123650 w 2351558"/>
                  <a:gd name="connsiteY78" fmla="*/ 903713 h 1426540"/>
                  <a:gd name="connsiteX79" fmla="*/ 1097524 w 2351558"/>
                  <a:gd name="connsiteY79" fmla="*/ 825336 h 1426540"/>
                  <a:gd name="connsiteX80" fmla="*/ 1071398 w 2351558"/>
                  <a:gd name="connsiteY80" fmla="*/ 786147 h 1426540"/>
                  <a:gd name="connsiteX81" fmla="*/ 1058335 w 2351558"/>
                  <a:gd name="connsiteY81" fmla="*/ 746959 h 1426540"/>
                  <a:gd name="connsiteX82" fmla="*/ 1019147 w 2351558"/>
                  <a:gd name="connsiteY82" fmla="*/ 733896 h 1426540"/>
                  <a:gd name="connsiteX83" fmla="*/ 927707 w 2351558"/>
                  <a:gd name="connsiteY83" fmla="*/ 720833 h 1426540"/>
                  <a:gd name="connsiteX84" fmla="*/ 888518 w 2351558"/>
                  <a:gd name="connsiteY84" fmla="*/ 746959 h 1426540"/>
                  <a:gd name="connsiteX85" fmla="*/ 862393 w 2351558"/>
                  <a:gd name="connsiteY85" fmla="*/ 786147 h 1426540"/>
                  <a:gd name="connsiteX86" fmla="*/ 797078 w 2351558"/>
                  <a:gd name="connsiteY86" fmla="*/ 786147 h 142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351558" h="1426540">
                    <a:moveTo>
                      <a:pt x="797078" y="786147"/>
                    </a:moveTo>
                    <a:cubicBezTo>
                      <a:pt x="775307" y="788324"/>
                      <a:pt x="751622" y="789281"/>
                      <a:pt x="731764" y="799210"/>
                    </a:cubicBezTo>
                    <a:cubicBezTo>
                      <a:pt x="692623" y="818781"/>
                      <a:pt x="691124" y="842752"/>
                      <a:pt x="679513" y="877587"/>
                    </a:cubicBezTo>
                    <a:cubicBezTo>
                      <a:pt x="666304" y="857774"/>
                      <a:pt x="640324" y="796464"/>
                      <a:pt x="640324" y="877587"/>
                    </a:cubicBezTo>
                    <a:cubicBezTo>
                      <a:pt x="640324" y="892494"/>
                      <a:pt x="656141" y="961473"/>
                      <a:pt x="666450" y="982090"/>
                    </a:cubicBezTo>
                    <a:cubicBezTo>
                      <a:pt x="673471" y="996132"/>
                      <a:pt x="686199" y="1006933"/>
                      <a:pt x="692575" y="1021279"/>
                    </a:cubicBezTo>
                    <a:cubicBezTo>
                      <a:pt x="703760" y="1046444"/>
                      <a:pt x="718701" y="1099656"/>
                      <a:pt x="718701" y="1099656"/>
                    </a:cubicBezTo>
                    <a:cubicBezTo>
                      <a:pt x="717335" y="1105120"/>
                      <a:pt x="699782" y="1181006"/>
                      <a:pt x="692575" y="1191096"/>
                    </a:cubicBezTo>
                    <a:cubicBezTo>
                      <a:pt x="678258" y="1211139"/>
                      <a:pt x="657741" y="1225930"/>
                      <a:pt x="640324" y="1243347"/>
                    </a:cubicBezTo>
                    <a:cubicBezTo>
                      <a:pt x="599197" y="1366729"/>
                      <a:pt x="635136" y="1300828"/>
                      <a:pt x="352941" y="1269473"/>
                    </a:cubicBezTo>
                    <a:cubicBezTo>
                      <a:pt x="325571" y="1266432"/>
                      <a:pt x="274564" y="1243347"/>
                      <a:pt x="274564" y="1243347"/>
                    </a:cubicBezTo>
                    <a:cubicBezTo>
                      <a:pt x="261501" y="1230284"/>
                      <a:pt x="250746" y="1214406"/>
                      <a:pt x="235375" y="1204159"/>
                    </a:cubicBezTo>
                    <a:cubicBezTo>
                      <a:pt x="223918" y="1196521"/>
                      <a:pt x="206939" y="1199698"/>
                      <a:pt x="196187" y="1191096"/>
                    </a:cubicBezTo>
                    <a:cubicBezTo>
                      <a:pt x="183928" y="1181288"/>
                      <a:pt x="181162" y="1163008"/>
                      <a:pt x="170061" y="1151907"/>
                    </a:cubicBezTo>
                    <a:cubicBezTo>
                      <a:pt x="158960" y="1140806"/>
                      <a:pt x="143936" y="1134490"/>
                      <a:pt x="130873" y="1125782"/>
                    </a:cubicBezTo>
                    <a:cubicBezTo>
                      <a:pt x="100393" y="1034341"/>
                      <a:pt x="130873" y="1056112"/>
                      <a:pt x="65558" y="1034342"/>
                    </a:cubicBezTo>
                    <a:cubicBezTo>
                      <a:pt x="56850" y="1021279"/>
                      <a:pt x="51692" y="1004961"/>
                      <a:pt x="39433" y="995153"/>
                    </a:cubicBezTo>
                    <a:cubicBezTo>
                      <a:pt x="28681" y="986551"/>
                      <a:pt x="-3095" y="995449"/>
                      <a:pt x="244" y="982090"/>
                    </a:cubicBezTo>
                    <a:cubicBezTo>
                      <a:pt x="5524" y="960969"/>
                      <a:pt x="52495" y="942902"/>
                      <a:pt x="52495" y="942902"/>
                    </a:cubicBezTo>
                    <a:cubicBezTo>
                      <a:pt x="20693" y="847492"/>
                      <a:pt x="-347" y="871203"/>
                      <a:pt x="78621" y="851462"/>
                    </a:cubicBezTo>
                    <a:cubicBezTo>
                      <a:pt x="110794" y="481474"/>
                      <a:pt x="4416" y="557287"/>
                      <a:pt x="313753" y="537953"/>
                    </a:cubicBezTo>
                    <a:cubicBezTo>
                      <a:pt x="318107" y="516182"/>
                      <a:pt x="321430" y="494179"/>
                      <a:pt x="326815" y="472639"/>
                    </a:cubicBezTo>
                    <a:cubicBezTo>
                      <a:pt x="330155" y="459280"/>
                      <a:pt x="336538" y="446808"/>
                      <a:pt x="339878" y="433450"/>
                    </a:cubicBezTo>
                    <a:cubicBezTo>
                      <a:pt x="345263" y="411910"/>
                      <a:pt x="347099" y="389556"/>
                      <a:pt x="352941" y="368136"/>
                    </a:cubicBezTo>
                    <a:cubicBezTo>
                      <a:pt x="360187" y="341567"/>
                      <a:pt x="370358" y="315885"/>
                      <a:pt x="379067" y="289759"/>
                    </a:cubicBezTo>
                    <a:lnTo>
                      <a:pt x="392130" y="250570"/>
                    </a:lnTo>
                    <a:lnTo>
                      <a:pt x="431318" y="133004"/>
                    </a:lnTo>
                    <a:lnTo>
                      <a:pt x="444381" y="93816"/>
                    </a:lnTo>
                    <a:cubicBezTo>
                      <a:pt x="440027" y="80753"/>
                      <a:pt x="439920" y="65379"/>
                      <a:pt x="431318" y="54627"/>
                    </a:cubicBezTo>
                    <a:cubicBezTo>
                      <a:pt x="421511" y="42368"/>
                      <a:pt x="381029" y="39603"/>
                      <a:pt x="392130" y="28502"/>
                    </a:cubicBezTo>
                    <a:cubicBezTo>
                      <a:pt x="404825" y="15807"/>
                      <a:pt x="426777" y="38043"/>
                      <a:pt x="444381" y="41564"/>
                    </a:cubicBezTo>
                    <a:cubicBezTo>
                      <a:pt x="488470" y="50382"/>
                      <a:pt x="584089" y="63450"/>
                      <a:pt x="640324" y="80753"/>
                    </a:cubicBezTo>
                    <a:cubicBezTo>
                      <a:pt x="679806" y="92901"/>
                      <a:pt x="717815" y="109923"/>
                      <a:pt x="757890" y="119942"/>
                    </a:cubicBezTo>
                    <a:lnTo>
                      <a:pt x="862393" y="146067"/>
                    </a:lnTo>
                    <a:cubicBezTo>
                      <a:pt x="879810" y="141713"/>
                      <a:pt x="900625" y="144219"/>
                      <a:pt x="914644" y="133004"/>
                    </a:cubicBezTo>
                    <a:cubicBezTo>
                      <a:pt x="925396" y="124402"/>
                      <a:pt x="920069" y="105273"/>
                      <a:pt x="927707" y="93816"/>
                    </a:cubicBezTo>
                    <a:cubicBezTo>
                      <a:pt x="937954" y="78445"/>
                      <a:pt x="953832" y="67690"/>
                      <a:pt x="966895" y="54627"/>
                    </a:cubicBezTo>
                    <a:cubicBezTo>
                      <a:pt x="962541" y="37210"/>
                      <a:pt x="941138" y="15070"/>
                      <a:pt x="953833" y="2376"/>
                    </a:cubicBezTo>
                    <a:cubicBezTo>
                      <a:pt x="964934" y="-8725"/>
                      <a:pt x="978591" y="22318"/>
                      <a:pt x="993021" y="28502"/>
                    </a:cubicBezTo>
                    <a:cubicBezTo>
                      <a:pt x="1023812" y="41698"/>
                      <a:pt x="1115532" y="51601"/>
                      <a:pt x="1136713" y="54627"/>
                    </a:cubicBezTo>
                    <a:cubicBezTo>
                      <a:pt x="1255612" y="94261"/>
                      <a:pt x="1067832" y="33466"/>
                      <a:pt x="1241215" y="80753"/>
                    </a:cubicBezTo>
                    <a:cubicBezTo>
                      <a:pt x="1399008" y="123788"/>
                      <a:pt x="1236199" y="94965"/>
                      <a:pt x="1411033" y="119942"/>
                    </a:cubicBezTo>
                    <a:cubicBezTo>
                      <a:pt x="1556513" y="192681"/>
                      <a:pt x="1373244" y="105770"/>
                      <a:pt x="1515535" y="159130"/>
                    </a:cubicBezTo>
                    <a:cubicBezTo>
                      <a:pt x="1533768" y="165968"/>
                      <a:pt x="1549554" y="178418"/>
                      <a:pt x="1567787" y="185256"/>
                    </a:cubicBezTo>
                    <a:cubicBezTo>
                      <a:pt x="1584597" y="191560"/>
                      <a:pt x="1603228" y="192015"/>
                      <a:pt x="1620038" y="198319"/>
                    </a:cubicBezTo>
                    <a:cubicBezTo>
                      <a:pt x="1638271" y="205156"/>
                      <a:pt x="1654210" y="217212"/>
                      <a:pt x="1672290" y="224444"/>
                    </a:cubicBezTo>
                    <a:cubicBezTo>
                      <a:pt x="1697859" y="234672"/>
                      <a:pt x="1750667" y="250570"/>
                      <a:pt x="1750667" y="250570"/>
                    </a:cubicBezTo>
                    <a:cubicBezTo>
                      <a:pt x="1827227" y="327131"/>
                      <a:pt x="1746312" y="256508"/>
                      <a:pt x="1855170" y="315884"/>
                    </a:cubicBezTo>
                    <a:cubicBezTo>
                      <a:pt x="1996345" y="392888"/>
                      <a:pt x="1881245" y="350701"/>
                      <a:pt x="1972735" y="381199"/>
                    </a:cubicBezTo>
                    <a:cubicBezTo>
                      <a:pt x="2009877" y="436911"/>
                      <a:pt x="2027014" y="455596"/>
                      <a:pt x="2051113" y="511827"/>
                    </a:cubicBezTo>
                    <a:cubicBezTo>
                      <a:pt x="2071468" y="559323"/>
                      <a:pt x="2063992" y="569787"/>
                      <a:pt x="2077238" y="629393"/>
                    </a:cubicBezTo>
                    <a:cubicBezTo>
                      <a:pt x="2080225" y="642835"/>
                      <a:pt x="2085947" y="655519"/>
                      <a:pt x="2090301" y="668582"/>
                    </a:cubicBezTo>
                    <a:cubicBezTo>
                      <a:pt x="2090719" y="674011"/>
                      <a:pt x="2088733" y="827739"/>
                      <a:pt x="2116427" y="877587"/>
                    </a:cubicBezTo>
                    <a:cubicBezTo>
                      <a:pt x="2131676" y="905035"/>
                      <a:pt x="2138890" y="946035"/>
                      <a:pt x="2168678" y="955964"/>
                    </a:cubicBezTo>
                    <a:lnTo>
                      <a:pt x="2247055" y="982090"/>
                    </a:lnTo>
                    <a:cubicBezTo>
                      <a:pt x="2260118" y="995153"/>
                      <a:pt x="2271211" y="1010541"/>
                      <a:pt x="2286244" y="1021279"/>
                    </a:cubicBezTo>
                    <a:cubicBezTo>
                      <a:pt x="2302090" y="1032597"/>
                      <a:pt x="2326029" y="1032445"/>
                      <a:pt x="2338495" y="1047404"/>
                    </a:cubicBezTo>
                    <a:cubicBezTo>
                      <a:pt x="2349988" y="1061196"/>
                      <a:pt x="2347204" y="1082239"/>
                      <a:pt x="2351558" y="1099656"/>
                    </a:cubicBezTo>
                    <a:cubicBezTo>
                      <a:pt x="2347204" y="1134490"/>
                      <a:pt x="2346389" y="1169953"/>
                      <a:pt x="2338495" y="1204159"/>
                    </a:cubicBezTo>
                    <a:cubicBezTo>
                      <a:pt x="2312917" y="1314999"/>
                      <a:pt x="2301159" y="1224631"/>
                      <a:pt x="2325433" y="1321724"/>
                    </a:cubicBezTo>
                    <a:cubicBezTo>
                      <a:pt x="2312370" y="1352204"/>
                      <a:pt x="2306141" y="1386635"/>
                      <a:pt x="2286244" y="1413164"/>
                    </a:cubicBezTo>
                    <a:cubicBezTo>
                      <a:pt x="2260369" y="1447663"/>
                      <a:pt x="2181239" y="1405126"/>
                      <a:pt x="2168678" y="1400102"/>
                    </a:cubicBezTo>
                    <a:cubicBezTo>
                      <a:pt x="2144109" y="1390274"/>
                      <a:pt x="2098990" y="1365976"/>
                      <a:pt x="2077238" y="1347850"/>
                    </a:cubicBezTo>
                    <a:cubicBezTo>
                      <a:pt x="2063046" y="1336024"/>
                      <a:pt x="2052632" y="1320004"/>
                      <a:pt x="2038050" y="1308662"/>
                    </a:cubicBezTo>
                    <a:cubicBezTo>
                      <a:pt x="1970674" y="1256258"/>
                      <a:pt x="1979613" y="1263057"/>
                      <a:pt x="1920484" y="1243347"/>
                    </a:cubicBezTo>
                    <a:cubicBezTo>
                      <a:pt x="1787547" y="1139952"/>
                      <a:pt x="1847323" y="1174109"/>
                      <a:pt x="1750667" y="1125782"/>
                    </a:cubicBezTo>
                    <a:cubicBezTo>
                      <a:pt x="1714612" y="1017618"/>
                      <a:pt x="1739816" y="1070316"/>
                      <a:pt x="1672290" y="969027"/>
                    </a:cubicBezTo>
                    <a:lnTo>
                      <a:pt x="1646164" y="929839"/>
                    </a:lnTo>
                    <a:cubicBezTo>
                      <a:pt x="1641885" y="917002"/>
                      <a:pt x="1625063" y="855080"/>
                      <a:pt x="1606975" y="851462"/>
                    </a:cubicBezTo>
                    <a:cubicBezTo>
                      <a:pt x="1591581" y="848383"/>
                      <a:pt x="1580562" y="868462"/>
                      <a:pt x="1567787" y="877587"/>
                    </a:cubicBezTo>
                    <a:cubicBezTo>
                      <a:pt x="1550071" y="890241"/>
                      <a:pt x="1532952" y="903713"/>
                      <a:pt x="1515535" y="916776"/>
                    </a:cubicBezTo>
                    <a:cubicBezTo>
                      <a:pt x="1506827" y="934193"/>
                      <a:pt x="1500728" y="953181"/>
                      <a:pt x="1489410" y="969027"/>
                    </a:cubicBezTo>
                    <a:cubicBezTo>
                      <a:pt x="1478672" y="984060"/>
                      <a:pt x="1457724" y="991334"/>
                      <a:pt x="1450221" y="1008216"/>
                    </a:cubicBezTo>
                    <a:cubicBezTo>
                      <a:pt x="1439464" y="1032419"/>
                      <a:pt x="1442904" y="1060738"/>
                      <a:pt x="1437158" y="1086593"/>
                    </a:cubicBezTo>
                    <a:cubicBezTo>
                      <a:pt x="1434171" y="1100035"/>
                      <a:pt x="1428449" y="1112719"/>
                      <a:pt x="1424095" y="1125782"/>
                    </a:cubicBezTo>
                    <a:cubicBezTo>
                      <a:pt x="1393615" y="1112719"/>
                      <a:pt x="1363606" y="1098497"/>
                      <a:pt x="1332655" y="1086593"/>
                    </a:cubicBezTo>
                    <a:cubicBezTo>
                      <a:pt x="1306952" y="1076707"/>
                      <a:pt x="1279443" y="1071652"/>
                      <a:pt x="1254278" y="1060467"/>
                    </a:cubicBezTo>
                    <a:cubicBezTo>
                      <a:pt x="1102345" y="992942"/>
                      <a:pt x="1318821" y="1068919"/>
                      <a:pt x="1175901" y="1021279"/>
                    </a:cubicBezTo>
                    <a:cubicBezTo>
                      <a:pt x="1134499" y="959176"/>
                      <a:pt x="1154740" y="996985"/>
                      <a:pt x="1123650" y="903713"/>
                    </a:cubicBezTo>
                    <a:cubicBezTo>
                      <a:pt x="1123650" y="903712"/>
                      <a:pt x="1097525" y="825337"/>
                      <a:pt x="1097524" y="825336"/>
                    </a:cubicBezTo>
                    <a:cubicBezTo>
                      <a:pt x="1088815" y="812273"/>
                      <a:pt x="1078419" y="800189"/>
                      <a:pt x="1071398" y="786147"/>
                    </a:cubicBezTo>
                    <a:cubicBezTo>
                      <a:pt x="1065240" y="773831"/>
                      <a:pt x="1068071" y="756695"/>
                      <a:pt x="1058335" y="746959"/>
                    </a:cubicBezTo>
                    <a:cubicBezTo>
                      <a:pt x="1048599" y="737223"/>
                      <a:pt x="1032649" y="736596"/>
                      <a:pt x="1019147" y="733896"/>
                    </a:cubicBezTo>
                    <a:cubicBezTo>
                      <a:pt x="988955" y="727858"/>
                      <a:pt x="958187" y="725187"/>
                      <a:pt x="927707" y="720833"/>
                    </a:cubicBezTo>
                    <a:cubicBezTo>
                      <a:pt x="914644" y="729542"/>
                      <a:pt x="899619" y="735858"/>
                      <a:pt x="888518" y="746959"/>
                    </a:cubicBezTo>
                    <a:cubicBezTo>
                      <a:pt x="877417" y="758060"/>
                      <a:pt x="873494" y="775046"/>
                      <a:pt x="862393" y="786147"/>
                    </a:cubicBezTo>
                    <a:cubicBezTo>
                      <a:pt x="787341" y="861199"/>
                      <a:pt x="818849" y="783970"/>
                      <a:pt x="797078" y="78614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>
                <a:off x="2242376" y="2390503"/>
                <a:ext cx="674994" cy="588559"/>
              </a:xfrm>
              <a:custGeom>
                <a:avLst/>
                <a:gdLst>
                  <a:gd name="connsiteX0" fmla="*/ 396321 w 674994"/>
                  <a:gd name="connsiteY0" fmla="*/ 0 h 588559"/>
                  <a:gd name="connsiteX1" fmla="*/ 4435 w 674994"/>
                  <a:gd name="connsiteY1" fmla="*/ 300446 h 588559"/>
                  <a:gd name="connsiteX2" fmla="*/ 213441 w 674994"/>
                  <a:gd name="connsiteY2" fmla="*/ 587828 h 588559"/>
                  <a:gd name="connsiteX3" fmla="*/ 644515 w 674994"/>
                  <a:gd name="connsiteY3" fmla="*/ 378823 h 588559"/>
                  <a:gd name="connsiteX4" fmla="*/ 605327 w 674994"/>
                  <a:gd name="connsiteY4" fmla="*/ 248194 h 5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94" h="588559">
                    <a:moveTo>
                      <a:pt x="396321" y="0"/>
                    </a:moveTo>
                    <a:cubicBezTo>
                      <a:pt x="215618" y="101237"/>
                      <a:pt x="34915" y="202475"/>
                      <a:pt x="4435" y="300446"/>
                    </a:cubicBezTo>
                    <a:cubicBezTo>
                      <a:pt x="-26045" y="398417"/>
                      <a:pt x="106761" y="574765"/>
                      <a:pt x="213441" y="587828"/>
                    </a:cubicBezTo>
                    <a:cubicBezTo>
                      <a:pt x="320121" y="600891"/>
                      <a:pt x="579201" y="435429"/>
                      <a:pt x="644515" y="378823"/>
                    </a:cubicBezTo>
                    <a:cubicBezTo>
                      <a:pt x="709829" y="322217"/>
                      <a:pt x="657578" y="285205"/>
                      <a:pt x="605327" y="24819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>
                <a:off x="1881051" y="2664823"/>
                <a:ext cx="1593669" cy="1162594"/>
              </a:xfrm>
              <a:custGeom>
                <a:avLst/>
                <a:gdLst>
                  <a:gd name="connsiteX0" fmla="*/ 391886 w 1593669"/>
                  <a:gd name="connsiteY0" fmla="*/ 117566 h 1162594"/>
                  <a:gd name="connsiteX1" fmla="*/ 326572 w 1593669"/>
                  <a:gd name="connsiteY1" fmla="*/ 78377 h 1162594"/>
                  <a:gd name="connsiteX2" fmla="*/ 248195 w 1593669"/>
                  <a:gd name="connsiteY2" fmla="*/ 26126 h 1162594"/>
                  <a:gd name="connsiteX3" fmla="*/ 143692 w 1593669"/>
                  <a:gd name="connsiteY3" fmla="*/ 0 h 1162594"/>
                  <a:gd name="connsiteX4" fmla="*/ 117566 w 1593669"/>
                  <a:gd name="connsiteY4" fmla="*/ 39188 h 1162594"/>
                  <a:gd name="connsiteX5" fmla="*/ 91440 w 1593669"/>
                  <a:gd name="connsiteY5" fmla="*/ 117566 h 1162594"/>
                  <a:gd name="connsiteX6" fmla="*/ 0 w 1593669"/>
                  <a:gd name="connsiteY6" fmla="*/ 130628 h 1162594"/>
                  <a:gd name="connsiteX7" fmla="*/ 26126 w 1593669"/>
                  <a:gd name="connsiteY7" fmla="*/ 274320 h 1162594"/>
                  <a:gd name="connsiteX8" fmla="*/ 52252 w 1593669"/>
                  <a:gd name="connsiteY8" fmla="*/ 313508 h 1162594"/>
                  <a:gd name="connsiteX9" fmla="*/ 39189 w 1593669"/>
                  <a:gd name="connsiteY9" fmla="*/ 431074 h 1162594"/>
                  <a:gd name="connsiteX10" fmla="*/ 26126 w 1593669"/>
                  <a:gd name="connsiteY10" fmla="*/ 470263 h 1162594"/>
                  <a:gd name="connsiteX11" fmla="*/ 13063 w 1593669"/>
                  <a:gd name="connsiteY11" fmla="*/ 509451 h 1162594"/>
                  <a:gd name="connsiteX12" fmla="*/ 65315 w 1593669"/>
                  <a:gd name="connsiteY12" fmla="*/ 600891 h 1162594"/>
                  <a:gd name="connsiteX13" fmla="*/ 130629 w 1593669"/>
                  <a:gd name="connsiteY13" fmla="*/ 653143 h 1162594"/>
                  <a:gd name="connsiteX14" fmla="*/ 235132 w 1593669"/>
                  <a:gd name="connsiteY14" fmla="*/ 770708 h 1162594"/>
                  <a:gd name="connsiteX15" fmla="*/ 287383 w 1593669"/>
                  <a:gd name="connsiteY15" fmla="*/ 822960 h 1162594"/>
                  <a:gd name="connsiteX16" fmla="*/ 365760 w 1593669"/>
                  <a:gd name="connsiteY16" fmla="*/ 862148 h 1162594"/>
                  <a:gd name="connsiteX17" fmla="*/ 470263 w 1593669"/>
                  <a:gd name="connsiteY17" fmla="*/ 875211 h 1162594"/>
                  <a:gd name="connsiteX18" fmla="*/ 561703 w 1593669"/>
                  <a:gd name="connsiteY18" fmla="*/ 901337 h 1162594"/>
                  <a:gd name="connsiteX19" fmla="*/ 600892 w 1593669"/>
                  <a:gd name="connsiteY19" fmla="*/ 940526 h 1162594"/>
                  <a:gd name="connsiteX20" fmla="*/ 640080 w 1593669"/>
                  <a:gd name="connsiteY20" fmla="*/ 966651 h 1162594"/>
                  <a:gd name="connsiteX21" fmla="*/ 679269 w 1593669"/>
                  <a:gd name="connsiteY21" fmla="*/ 1018903 h 1162594"/>
                  <a:gd name="connsiteX22" fmla="*/ 770709 w 1593669"/>
                  <a:gd name="connsiteY22" fmla="*/ 1084217 h 1162594"/>
                  <a:gd name="connsiteX23" fmla="*/ 822960 w 1593669"/>
                  <a:gd name="connsiteY23" fmla="*/ 1123406 h 1162594"/>
                  <a:gd name="connsiteX24" fmla="*/ 862149 w 1593669"/>
                  <a:gd name="connsiteY24" fmla="*/ 1136468 h 1162594"/>
                  <a:gd name="connsiteX25" fmla="*/ 953589 w 1593669"/>
                  <a:gd name="connsiteY25" fmla="*/ 1162594 h 1162594"/>
                  <a:gd name="connsiteX26" fmla="*/ 1045029 w 1593669"/>
                  <a:gd name="connsiteY26" fmla="*/ 1149531 h 1162594"/>
                  <a:gd name="connsiteX27" fmla="*/ 1136469 w 1593669"/>
                  <a:gd name="connsiteY27" fmla="*/ 1123406 h 1162594"/>
                  <a:gd name="connsiteX28" fmla="*/ 1149532 w 1593669"/>
                  <a:gd name="connsiteY28" fmla="*/ 1084217 h 1162594"/>
                  <a:gd name="connsiteX29" fmla="*/ 1227909 w 1593669"/>
                  <a:gd name="connsiteY29" fmla="*/ 1045028 h 1162594"/>
                  <a:gd name="connsiteX30" fmla="*/ 1267098 w 1593669"/>
                  <a:gd name="connsiteY30" fmla="*/ 1058091 h 1162594"/>
                  <a:gd name="connsiteX31" fmla="*/ 1280160 w 1593669"/>
                  <a:gd name="connsiteY31" fmla="*/ 979714 h 1162594"/>
                  <a:gd name="connsiteX32" fmla="*/ 1306286 w 1593669"/>
                  <a:gd name="connsiteY32" fmla="*/ 901337 h 1162594"/>
                  <a:gd name="connsiteX33" fmla="*/ 1332412 w 1593669"/>
                  <a:gd name="connsiteY33" fmla="*/ 796834 h 1162594"/>
                  <a:gd name="connsiteX34" fmla="*/ 1358538 w 1593669"/>
                  <a:gd name="connsiteY34" fmla="*/ 718457 h 1162594"/>
                  <a:gd name="connsiteX35" fmla="*/ 1410789 w 1593669"/>
                  <a:gd name="connsiteY35" fmla="*/ 653143 h 1162594"/>
                  <a:gd name="connsiteX36" fmla="*/ 1489166 w 1593669"/>
                  <a:gd name="connsiteY36" fmla="*/ 640080 h 1162594"/>
                  <a:gd name="connsiteX37" fmla="*/ 1489166 w 1593669"/>
                  <a:gd name="connsiteY37" fmla="*/ 561703 h 1162594"/>
                  <a:gd name="connsiteX38" fmla="*/ 1515292 w 1593669"/>
                  <a:gd name="connsiteY38" fmla="*/ 457200 h 1162594"/>
                  <a:gd name="connsiteX39" fmla="*/ 1580606 w 1593669"/>
                  <a:gd name="connsiteY39" fmla="*/ 378823 h 1162594"/>
                  <a:gd name="connsiteX40" fmla="*/ 1593669 w 1593669"/>
                  <a:gd name="connsiteY40" fmla="*/ 313508 h 1162594"/>
                  <a:gd name="connsiteX41" fmla="*/ 1567543 w 1593669"/>
                  <a:gd name="connsiteY41" fmla="*/ 182880 h 1162594"/>
                  <a:gd name="connsiteX42" fmla="*/ 1515292 w 1593669"/>
                  <a:gd name="connsiteY42" fmla="*/ 104503 h 1162594"/>
                  <a:gd name="connsiteX43" fmla="*/ 1476103 w 1593669"/>
                  <a:gd name="connsiteY43" fmla="*/ 91440 h 1162594"/>
                  <a:gd name="connsiteX44" fmla="*/ 1436915 w 1593669"/>
                  <a:gd name="connsiteY44" fmla="*/ 65314 h 1162594"/>
                  <a:gd name="connsiteX45" fmla="*/ 1358538 w 1593669"/>
                  <a:gd name="connsiteY45" fmla="*/ 39188 h 1162594"/>
                  <a:gd name="connsiteX46" fmla="*/ 1280160 w 1593669"/>
                  <a:gd name="connsiteY46" fmla="*/ 65314 h 1162594"/>
                  <a:gd name="connsiteX47" fmla="*/ 1214846 w 1593669"/>
                  <a:gd name="connsiteY47" fmla="*/ 130628 h 1162594"/>
                  <a:gd name="connsiteX48" fmla="*/ 1162595 w 1593669"/>
                  <a:gd name="connsiteY48" fmla="*/ 195943 h 1162594"/>
                  <a:gd name="connsiteX49" fmla="*/ 1123406 w 1593669"/>
                  <a:gd name="connsiteY49" fmla="*/ 182880 h 1162594"/>
                  <a:gd name="connsiteX50" fmla="*/ 1005840 w 1593669"/>
                  <a:gd name="connsiteY50" fmla="*/ 117566 h 1162594"/>
                  <a:gd name="connsiteX51" fmla="*/ 1018903 w 1593669"/>
                  <a:gd name="connsiteY51" fmla="*/ 195943 h 1162594"/>
                  <a:gd name="connsiteX52" fmla="*/ 1031966 w 1593669"/>
                  <a:gd name="connsiteY52" fmla="*/ 235131 h 1162594"/>
                  <a:gd name="connsiteX53" fmla="*/ 1110343 w 1593669"/>
                  <a:gd name="connsiteY53" fmla="*/ 261257 h 1162594"/>
                  <a:gd name="connsiteX54" fmla="*/ 1162595 w 1593669"/>
                  <a:gd name="connsiteY54" fmla="*/ 287383 h 1162594"/>
                  <a:gd name="connsiteX55" fmla="*/ 1188720 w 1593669"/>
                  <a:gd name="connsiteY55" fmla="*/ 326571 h 1162594"/>
                  <a:gd name="connsiteX56" fmla="*/ 1240972 w 1593669"/>
                  <a:gd name="connsiteY56" fmla="*/ 378823 h 1162594"/>
                  <a:gd name="connsiteX57" fmla="*/ 1227909 w 1593669"/>
                  <a:gd name="connsiteY57" fmla="*/ 418011 h 1162594"/>
                  <a:gd name="connsiteX58" fmla="*/ 1149532 w 1593669"/>
                  <a:gd name="connsiteY58" fmla="*/ 444137 h 1162594"/>
                  <a:gd name="connsiteX59" fmla="*/ 1084218 w 1593669"/>
                  <a:gd name="connsiteY59" fmla="*/ 431074 h 1162594"/>
                  <a:gd name="connsiteX60" fmla="*/ 1005840 w 1593669"/>
                  <a:gd name="connsiteY60" fmla="*/ 378823 h 1162594"/>
                  <a:gd name="connsiteX61" fmla="*/ 966652 w 1593669"/>
                  <a:gd name="connsiteY61" fmla="*/ 365760 h 1162594"/>
                  <a:gd name="connsiteX62" fmla="*/ 888275 w 1593669"/>
                  <a:gd name="connsiteY62" fmla="*/ 378823 h 1162594"/>
                  <a:gd name="connsiteX63" fmla="*/ 875212 w 1593669"/>
                  <a:gd name="connsiteY63" fmla="*/ 418011 h 1162594"/>
                  <a:gd name="connsiteX64" fmla="*/ 836023 w 1593669"/>
                  <a:gd name="connsiteY64" fmla="*/ 431074 h 1162594"/>
                  <a:gd name="connsiteX65" fmla="*/ 796835 w 1593669"/>
                  <a:gd name="connsiteY65" fmla="*/ 470263 h 1162594"/>
                  <a:gd name="connsiteX66" fmla="*/ 783772 w 1593669"/>
                  <a:gd name="connsiteY66" fmla="*/ 509451 h 1162594"/>
                  <a:gd name="connsiteX67" fmla="*/ 744583 w 1593669"/>
                  <a:gd name="connsiteY67" fmla="*/ 522514 h 1162594"/>
                  <a:gd name="connsiteX68" fmla="*/ 718458 w 1593669"/>
                  <a:gd name="connsiteY68" fmla="*/ 561703 h 1162594"/>
                  <a:gd name="connsiteX69" fmla="*/ 378823 w 1593669"/>
                  <a:gd name="connsiteY69" fmla="*/ 574766 h 1162594"/>
                  <a:gd name="connsiteX70" fmla="*/ 391886 w 1593669"/>
                  <a:gd name="connsiteY70" fmla="*/ 496388 h 1162594"/>
                  <a:gd name="connsiteX71" fmla="*/ 404949 w 1593669"/>
                  <a:gd name="connsiteY71" fmla="*/ 457200 h 1162594"/>
                  <a:gd name="connsiteX72" fmla="*/ 444138 w 1593669"/>
                  <a:gd name="connsiteY72" fmla="*/ 444137 h 1162594"/>
                  <a:gd name="connsiteX73" fmla="*/ 483326 w 1593669"/>
                  <a:gd name="connsiteY73" fmla="*/ 339634 h 1162594"/>
                  <a:gd name="connsiteX74" fmla="*/ 470263 w 1593669"/>
                  <a:gd name="connsiteY74" fmla="*/ 235131 h 116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593669" h="1162594">
                    <a:moveTo>
                      <a:pt x="391886" y="117566"/>
                    </a:moveTo>
                    <a:cubicBezTo>
                      <a:pt x="370115" y="104503"/>
                      <a:pt x="347992" y="92008"/>
                      <a:pt x="326572" y="78377"/>
                    </a:cubicBezTo>
                    <a:cubicBezTo>
                      <a:pt x="300082" y="61520"/>
                      <a:pt x="277983" y="36055"/>
                      <a:pt x="248195" y="26126"/>
                    </a:cubicBezTo>
                    <a:cubicBezTo>
                      <a:pt x="187943" y="6042"/>
                      <a:pt x="222508" y="15763"/>
                      <a:pt x="143692" y="0"/>
                    </a:cubicBezTo>
                    <a:cubicBezTo>
                      <a:pt x="134983" y="13063"/>
                      <a:pt x="123942" y="24842"/>
                      <a:pt x="117566" y="39188"/>
                    </a:cubicBezTo>
                    <a:cubicBezTo>
                      <a:pt x="106381" y="64354"/>
                      <a:pt x="91440" y="117566"/>
                      <a:pt x="91440" y="117566"/>
                    </a:cubicBezTo>
                    <a:cubicBezTo>
                      <a:pt x="0" y="87086"/>
                      <a:pt x="21772" y="65314"/>
                      <a:pt x="0" y="130628"/>
                    </a:cubicBezTo>
                    <a:cubicBezTo>
                      <a:pt x="4503" y="166650"/>
                      <a:pt x="5989" y="234047"/>
                      <a:pt x="26126" y="274320"/>
                    </a:cubicBezTo>
                    <a:cubicBezTo>
                      <a:pt x="33147" y="288362"/>
                      <a:pt x="43543" y="300445"/>
                      <a:pt x="52252" y="313508"/>
                    </a:cubicBezTo>
                    <a:cubicBezTo>
                      <a:pt x="74024" y="378823"/>
                      <a:pt x="69669" y="339634"/>
                      <a:pt x="39189" y="431074"/>
                    </a:cubicBezTo>
                    <a:lnTo>
                      <a:pt x="26126" y="470263"/>
                    </a:lnTo>
                    <a:lnTo>
                      <a:pt x="13063" y="509451"/>
                    </a:lnTo>
                    <a:cubicBezTo>
                      <a:pt x="34209" y="594034"/>
                      <a:pt x="9724" y="534182"/>
                      <a:pt x="65315" y="600891"/>
                    </a:cubicBezTo>
                    <a:cubicBezTo>
                      <a:pt x="110767" y="655434"/>
                      <a:pt x="66294" y="631698"/>
                      <a:pt x="130629" y="653143"/>
                    </a:cubicBezTo>
                    <a:cubicBezTo>
                      <a:pt x="220107" y="742621"/>
                      <a:pt x="188511" y="700778"/>
                      <a:pt x="235132" y="770708"/>
                    </a:cubicBezTo>
                    <a:cubicBezTo>
                      <a:pt x="256033" y="833410"/>
                      <a:pt x="231649" y="795092"/>
                      <a:pt x="287383" y="822960"/>
                    </a:cubicBezTo>
                    <a:cubicBezTo>
                      <a:pt x="335195" y="846866"/>
                      <a:pt x="314163" y="852767"/>
                      <a:pt x="365760" y="862148"/>
                    </a:cubicBezTo>
                    <a:cubicBezTo>
                      <a:pt x="400299" y="868428"/>
                      <a:pt x="435635" y="869440"/>
                      <a:pt x="470263" y="875211"/>
                    </a:cubicBezTo>
                    <a:cubicBezTo>
                      <a:pt x="503070" y="880679"/>
                      <a:pt x="530641" y="890983"/>
                      <a:pt x="561703" y="901337"/>
                    </a:cubicBezTo>
                    <a:cubicBezTo>
                      <a:pt x="574766" y="914400"/>
                      <a:pt x="586700" y="928699"/>
                      <a:pt x="600892" y="940526"/>
                    </a:cubicBezTo>
                    <a:cubicBezTo>
                      <a:pt x="612953" y="950576"/>
                      <a:pt x="628979" y="955550"/>
                      <a:pt x="640080" y="966651"/>
                    </a:cubicBezTo>
                    <a:cubicBezTo>
                      <a:pt x="655475" y="982046"/>
                      <a:pt x="663874" y="1003508"/>
                      <a:pt x="679269" y="1018903"/>
                    </a:cubicBezTo>
                    <a:cubicBezTo>
                      <a:pt x="700614" y="1040248"/>
                      <a:pt x="744749" y="1065674"/>
                      <a:pt x="770709" y="1084217"/>
                    </a:cubicBezTo>
                    <a:cubicBezTo>
                      <a:pt x="788425" y="1096871"/>
                      <a:pt x="804057" y="1112604"/>
                      <a:pt x="822960" y="1123406"/>
                    </a:cubicBezTo>
                    <a:cubicBezTo>
                      <a:pt x="834915" y="1130238"/>
                      <a:pt x="848909" y="1132685"/>
                      <a:pt x="862149" y="1136468"/>
                    </a:cubicBezTo>
                    <a:cubicBezTo>
                      <a:pt x="976940" y="1169265"/>
                      <a:pt x="859647" y="1131280"/>
                      <a:pt x="953589" y="1162594"/>
                    </a:cubicBezTo>
                    <a:cubicBezTo>
                      <a:pt x="984069" y="1158240"/>
                      <a:pt x="1014736" y="1155039"/>
                      <a:pt x="1045029" y="1149531"/>
                    </a:cubicBezTo>
                    <a:cubicBezTo>
                      <a:pt x="1081108" y="1142971"/>
                      <a:pt x="1102897" y="1134596"/>
                      <a:pt x="1136469" y="1123406"/>
                    </a:cubicBezTo>
                    <a:cubicBezTo>
                      <a:pt x="1140823" y="1110343"/>
                      <a:pt x="1140930" y="1094969"/>
                      <a:pt x="1149532" y="1084217"/>
                    </a:cubicBezTo>
                    <a:cubicBezTo>
                      <a:pt x="1167949" y="1061196"/>
                      <a:pt x="1202093" y="1053633"/>
                      <a:pt x="1227909" y="1045028"/>
                    </a:cubicBezTo>
                    <a:cubicBezTo>
                      <a:pt x="1240972" y="1049382"/>
                      <a:pt x="1258496" y="1068843"/>
                      <a:pt x="1267098" y="1058091"/>
                    </a:cubicBezTo>
                    <a:cubicBezTo>
                      <a:pt x="1283644" y="1037409"/>
                      <a:pt x="1273736" y="1005409"/>
                      <a:pt x="1280160" y="979714"/>
                    </a:cubicBezTo>
                    <a:cubicBezTo>
                      <a:pt x="1286839" y="952997"/>
                      <a:pt x="1297577" y="927463"/>
                      <a:pt x="1306286" y="901337"/>
                    </a:cubicBezTo>
                    <a:cubicBezTo>
                      <a:pt x="1345922" y="782430"/>
                      <a:pt x="1285122" y="970228"/>
                      <a:pt x="1332412" y="796834"/>
                    </a:cubicBezTo>
                    <a:cubicBezTo>
                      <a:pt x="1339658" y="770265"/>
                      <a:pt x="1349830" y="744583"/>
                      <a:pt x="1358538" y="718457"/>
                    </a:cubicBezTo>
                    <a:cubicBezTo>
                      <a:pt x="1371013" y="681030"/>
                      <a:pt x="1366472" y="667915"/>
                      <a:pt x="1410789" y="653143"/>
                    </a:cubicBezTo>
                    <a:cubicBezTo>
                      <a:pt x="1435916" y="644768"/>
                      <a:pt x="1463040" y="644434"/>
                      <a:pt x="1489166" y="640080"/>
                    </a:cubicBezTo>
                    <a:cubicBezTo>
                      <a:pt x="1469260" y="580363"/>
                      <a:pt x="1474237" y="621419"/>
                      <a:pt x="1489166" y="561703"/>
                    </a:cubicBezTo>
                    <a:cubicBezTo>
                      <a:pt x="1496619" y="531890"/>
                      <a:pt x="1500361" y="487061"/>
                      <a:pt x="1515292" y="457200"/>
                    </a:cubicBezTo>
                    <a:cubicBezTo>
                      <a:pt x="1533479" y="420826"/>
                      <a:pt x="1551716" y="407713"/>
                      <a:pt x="1580606" y="378823"/>
                    </a:cubicBezTo>
                    <a:cubicBezTo>
                      <a:pt x="1584960" y="357051"/>
                      <a:pt x="1593669" y="335711"/>
                      <a:pt x="1593669" y="313508"/>
                    </a:cubicBezTo>
                    <a:cubicBezTo>
                      <a:pt x="1593669" y="296631"/>
                      <a:pt x="1583630" y="211837"/>
                      <a:pt x="1567543" y="182880"/>
                    </a:cubicBezTo>
                    <a:cubicBezTo>
                      <a:pt x="1552294" y="155432"/>
                      <a:pt x="1545080" y="114432"/>
                      <a:pt x="1515292" y="104503"/>
                    </a:cubicBezTo>
                    <a:lnTo>
                      <a:pt x="1476103" y="91440"/>
                    </a:lnTo>
                    <a:cubicBezTo>
                      <a:pt x="1463040" y="82731"/>
                      <a:pt x="1451261" y="71690"/>
                      <a:pt x="1436915" y="65314"/>
                    </a:cubicBezTo>
                    <a:cubicBezTo>
                      <a:pt x="1411750" y="54129"/>
                      <a:pt x="1358538" y="39188"/>
                      <a:pt x="1358538" y="39188"/>
                    </a:cubicBezTo>
                    <a:cubicBezTo>
                      <a:pt x="1332412" y="47897"/>
                      <a:pt x="1295436" y="42400"/>
                      <a:pt x="1280160" y="65314"/>
                    </a:cubicBezTo>
                    <a:cubicBezTo>
                      <a:pt x="1245327" y="117566"/>
                      <a:pt x="1267098" y="95795"/>
                      <a:pt x="1214846" y="130628"/>
                    </a:cubicBezTo>
                    <a:cubicBezTo>
                      <a:pt x="1204657" y="161194"/>
                      <a:pt x="1204302" y="188992"/>
                      <a:pt x="1162595" y="195943"/>
                    </a:cubicBezTo>
                    <a:cubicBezTo>
                      <a:pt x="1149013" y="198207"/>
                      <a:pt x="1136469" y="187234"/>
                      <a:pt x="1123406" y="182880"/>
                    </a:cubicBezTo>
                    <a:cubicBezTo>
                      <a:pt x="1033572" y="122990"/>
                      <a:pt x="1074817" y="140557"/>
                      <a:pt x="1005840" y="117566"/>
                    </a:cubicBezTo>
                    <a:cubicBezTo>
                      <a:pt x="1010194" y="143692"/>
                      <a:pt x="1013157" y="170088"/>
                      <a:pt x="1018903" y="195943"/>
                    </a:cubicBezTo>
                    <a:cubicBezTo>
                      <a:pt x="1021890" y="209384"/>
                      <a:pt x="1020761" y="227128"/>
                      <a:pt x="1031966" y="235131"/>
                    </a:cubicBezTo>
                    <a:cubicBezTo>
                      <a:pt x="1054375" y="251138"/>
                      <a:pt x="1085711" y="248941"/>
                      <a:pt x="1110343" y="261257"/>
                    </a:cubicBezTo>
                    <a:lnTo>
                      <a:pt x="1162595" y="287383"/>
                    </a:lnTo>
                    <a:cubicBezTo>
                      <a:pt x="1171303" y="300446"/>
                      <a:pt x="1176461" y="316764"/>
                      <a:pt x="1188720" y="326571"/>
                    </a:cubicBezTo>
                    <a:cubicBezTo>
                      <a:pt x="1252056" y="377239"/>
                      <a:pt x="1212471" y="293320"/>
                      <a:pt x="1240972" y="378823"/>
                    </a:cubicBezTo>
                    <a:cubicBezTo>
                      <a:pt x="1236618" y="391886"/>
                      <a:pt x="1239114" y="410008"/>
                      <a:pt x="1227909" y="418011"/>
                    </a:cubicBezTo>
                    <a:cubicBezTo>
                      <a:pt x="1205500" y="434018"/>
                      <a:pt x="1149532" y="444137"/>
                      <a:pt x="1149532" y="444137"/>
                    </a:cubicBezTo>
                    <a:cubicBezTo>
                      <a:pt x="1127761" y="439783"/>
                      <a:pt x="1104430" y="440261"/>
                      <a:pt x="1084218" y="431074"/>
                    </a:cubicBezTo>
                    <a:cubicBezTo>
                      <a:pt x="1055633" y="418081"/>
                      <a:pt x="1035628" y="388753"/>
                      <a:pt x="1005840" y="378823"/>
                    </a:cubicBezTo>
                    <a:lnTo>
                      <a:pt x="966652" y="365760"/>
                    </a:lnTo>
                    <a:cubicBezTo>
                      <a:pt x="940526" y="370114"/>
                      <a:pt x="911271" y="365682"/>
                      <a:pt x="888275" y="378823"/>
                    </a:cubicBezTo>
                    <a:cubicBezTo>
                      <a:pt x="876320" y="385654"/>
                      <a:pt x="884948" y="408275"/>
                      <a:pt x="875212" y="418011"/>
                    </a:cubicBezTo>
                    <a:cubicBezTo>
                      <a:pt x="865475" y="427747"/>
                      <a:pt x="849086" y="426720"/>
                      <a:pt x="836023" y="431074"/>
                    </a:cubicBezTo>
                    <a:cubicBezTo>
                      <a:pt x="822960" y="444137"/>
                      <a:pt x="807082" y="454892"/>
                      <a:pt x="796835" y="470263"/>
                    </a:cubicBezTo>
                    <a:cubicBezTo>
                      <a:pt x="789197" y="481720"/>
                      <a:pt x="793508" y="499715"/>
                      <a:pt x="783772" y="509451"/>
                    </a:cubicBezTo>
                    <a:cubicBezTo>
                      <a:pt x="774035" y="519187"/>
                      <a:pt x="757646" y="518160"/>
                      <a:pt x="744583" y="522514"/>
                    </a:cubicBezTo>
                    <a:cubicBezTo>
                      <a:pt x="735875" y="535577"/>
                      <a:pt x="729559" y="550602"/>
                      <a:pt x="718458" y="561703"/>
                    </a:cubicBezTo>
                    <a:cubicBezTo>
                      <a:pt x="635027" y="645134"/>
                      <a:pt x="444874" y="577638"/>
                      <a:pt x="378823" y="574766"/>
                    </a:cubicBezTo>
                    <a:cubicBezTo>
                      <a:pt x="383177" y="548640"/>
                      <a:pt x="386140" y="522244"/>
                      <a:pt x="391886" y="496388"/>
                    </a:cubicBezTo>
                    <a:cubicBezTo>
                      <a:pt x="394873" y="482947"/>
                      <a:pt x="395213" y="466936"/>
                      <a:pt x="404949" y="457200"/>
                    </a:cubicBezTo>
                    <a:cubicBezTo>
                      <a:pt x="414686" y="447464"/>
                      <a:pt x="431075" y="448491"/>
                      <a:pt x="444138" y="444137"/>
                    </a:cubicBezTo>
                    <a:cubicBezTo>
                      <a:pt x="471164" y="403596"/>
                      <a:pt x="483326" y="396129"/>
                      <a:pt x="483326" y="339634"/>
                    </a:cubicBezTo>
                    <a:cubicBezTo>
                      <a:pt x="483326" y="304529"/>
                      <a:pt x="470263" y="235131"/>
                      <a:pt x="470263" y="235131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29" y="4215830"/>
            <a:ext cx="2844441" cy="26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7824 C -0.01181 0.1412 -0.01059 0.18634 -0.00955 0.18634 C -0.00851 0.18634 -0.00746 0.1412 -0.00712 0.07824 C -0.00677 0.1412 -0.00573 0.18634 -0.00469 0.18634 C -0.00365 0.18634 -0.0026 0.1412 -0.00226 0.07824 C -0.00191 0.1412 -0.00087 0.18634 0.00017 0.18634 C 0.00122 0.18634 0.00243 0.1412 0.00278 0.07824 C 0.00313 0.1412 0.00399 0.18634 0.00521 0.18634 C 0.00625 0.18634 0.00729 0.1412 0.00764 0.07824 C 0.00799 0.1412 0.00903 0.18634 0.01007 0.18634 C 0.01129 0.18634 0.01215 0.1412 0.0125 0.07824 C 0.01302 0.1412 0.01389 0.18634 0.01493 0.18634 C 0.01615 0.18634 0.01701 0.1412 0.01754 0.07824 C 0.01788 0.1412 0.01875 0.18634 0.01997 0.18634 C 0.02101 0.18634 0.02205 0.1412 0.0224 0.07824 C 0.02274 0.1412 0.02379 0.18634 0.025 0.18634 C 0.02604 0.18634 0.02708 0.1412 0.02743 0.07824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23</Words>
  <Application>Microsoft Office PowerPoint</Application>
  <PresentationFormat>画面に合わせる (4:3)</PresentationFormat>
  <Paragraphs>11</Paragraphs>
  <Slides>27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Office ​​テーマ</vt:lpstr>
      <vt:lpstr>ダニエル　１話  いつものように かんしゃ  ダニエル６:10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mikiya tsurumi</dc:creator>
  <cp:lastModifiedBy>鶴見 三基也</cp:lastModifiedBy>
  <cp:revision>55</cp:revision>
  <cp:lastPrinted>2011-11-25T23:45:12Z</cp:lastPrinted>
  <dcterms:created xsi:type="dcterms:W3CDTF">2011-11-23T11:45:41Z</dcterms:created>
  <dcterms:modified xsi:type="dcterms:W3CDTF">2020-07-16T22:38:32Z</dcterms:modified>
</cp:coreProperties>
</file>